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5" r:id="rId1"/>
  </p:sldMasterIdLst>
  <p:notesMasterIdLst>
    <p:notesMasterId r:id="rId24"/>
  </p:notesMasterIdLst>
  <p:sldIdLst>
    <p:sldId id="256" r:id="rId2"/>
    <p:sldId id="299" r:id="rId3"/>
    <p:sldId id="391" r:id="rId4"/>
    <p:sldId id="373" r:id="rId5"/>
    <p:sldId id="392" r:id="rId6"/>
    <p:sldId id="393" r:id="rId7"/>
    <p:sldId id="257" r:id="rId8"/>
    <p:sldId id="274" r:id="rId9"/>
    <p:sldId id="275" r:id="rId10"/>
    <p:sldId id="276" r:id="rId11"/>
    <p:sldId id="278" r:id="rId12"/>
    <p:sldId id="280" r:id="rId13"/>
    <p:sldId id="282" r:id="rId14"/>
    <p:sldId id="286" r:id="rId15"/>
    <p:sldId id="288" r:id="rId16"/>
    <p:sldId id="289" r:id="rId17"/>
    <p:sldId id="290" r:id="rId18"/>
    <p:sldId id="291" r:id="rId19"/>
    <p:sldId id="292" r:id="rId20"/>
    <p:sldId id="375" r:id="rId21"/>
    <p:sldId id="385" r:id="rId22"/>
    <p:sldId id="362"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990"/>
    <a:srgbClr val="929292"/>
    <a:srgbClr val="FFFFFF"/>
    <a:srgbClr val="0049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224BAF-2B75-4C8F-BE90-5D9D75D0629B}">
  <a:tblStyle styleId="{1A224BAF-2B75-4C8F-BE90-5D9D75D062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5"/>
    <p:restoredTop sz="75850" autoAdjust="0"/>
  </p:normalViewPr>
  <p:slideViewPr>
    <p:cSldViewPr snapToGrid="0">
      <p:cViewPr varScale="1">
        <p:scale>
          <a:sx n="127" d="100"/>
          <a:sy n="127" d="100"/>
        </p:scale>
        <p:origin x="2088" y="176"/>
      </p:cViewPr>
      <p:guideLst/>
    </p:cSldViewPr>
  </p:slideViewPr>
  <p:outlineViewPr>
    <p:cViewPr>
      <p:scale>
        <a:sx n="33" d="100"/>
        <a:sy n="33" d="100"/>
      </p:scale>
      <p:origin x="0" y="-10824"/>
    </p:cViewPr>
  </p:outlineViewPr>
  <p:notesTextViewPr>
    <p:cViewPr>
      <p:scale>
        <a:sx n="1" d="1"/>
        <a:sy n="1" d="1"/>
      </p:scale>
      <p:origin x="0" y="0"/>
    </p:cViewPr>
  </p:notesTextViewPr>
  <p:notesViewPr>
    <p:cSldViewPr snapToGrid="0">
      <p:cViewPr>
        <p:scale>
          <a:sx n="100" d="100"/>
          <a:sy n="100" d="100"/>
        </p:scale>
        <p:origin x="2323" y="-11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Script: Tiers I, II, III</a:t>
            </a:r>
          </a:p>
          <a:p>
            <a:pPr marL="158750" indent="0">
              <a:buNone/>
            </a:pPr>
            <a:r>
              <a:rPr lang="en-US" dirty="0"/>
              <a:t>Facilitator:</a:t>
            </a:r>
          </a:p>
          <a:p>
            <a:pPr marL="158750" indent="0">
              <a:buNone/>
            </a:pPr>
            <a:r>
              <a:rPr lang="en-US" dirty="0"/>
              <a:t>Read the screen. Yikes, I think that would be considered assault.</a:t>
            </a:r>
          </a:p>
        </p:txBody>
      </p:sp>
    </p:spTree>
    <p:extLst>
      <p:ext uri="{BB962C8B-B14F-4D97-AF65-F5344CB8AC3E}">
        <p14:creationId xmlns:p14="http://schemas.microsoft.com/office/powerpoint/2010/main" val="3418072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Script: Tiers I, II, III</a:t>
            </a:r>
          </a:p>
          <a:p>
            <a:pPr marL="158750" indent="0">
              <a:buNone/>
            </a:pPr>
            <a:r>
              <a:rPr lang="en-US" dirty="0"/>
              <a:t>Facilitator:</a:t>
            </a:r>
          </a:p>
          <a:p>
            <a:pPr marL="158750" indent="0">
              <a:buNone/>
            </a:pPr>
            <a:r>
              <a:rPr lang="en-US" dirty="0"/>
              <a:t>Read the screen. We do love our committees. </a:t>
            </a:r>
          </a:p>
          <a:p>
            <a:pPr marL="158750" indent="0">
              <a:buNone/>
            </a:pPr>
            <a:endParaRPr lang="en-US" dirty="0"/>
          </a:p>
        </p:txBody>
      </p:sp>
    </p:spTree>
    <p:extLst>
      <p:ext uri="{BB962C8B-B14F-4D97-AF65-F5344CB8AC3E}">
        <p14:creationId xmlns:p14="http://schemas.microsoft.com/office/powerpoint/2010/main" val="3377246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Script: Tiers I, II, III</a:t>
            </a:r>
          </a:p>
          <a:p>
            <a:pPr marL="158750" indent="0">
              <a:buNone/>
            </a:pPr>
            <a:r>
              <a:rPr lang="en-US" dirty="0"/>
              <a:t>Facilitator:</a:t>
            </a:r>
          </a:p>
          <a:p>
            <a:pPr marL="158750" indent="0">
              <a:buNone/>
            </a:pPr>
            <a:r>
              <a:rPr lang="en-US" dirty="0"/>
              <a:t>Read the screen. Now, this is an interesting slide...</a:t>
            </a:r>
          </a:p>
          <a:p>
            <a:pPr marL="158750" indent="0">
              <a:buNone/>
            </a:pPr>
            <a:endParaRPr lang="en-US" dirty="0"/>
          </a:p>
        </p:txBody>
      </p:sp>
    </p:spTree>
    <p:extLst>
      <p:ext uri="{BB962C8B-B14F-4D97-AF65-F5344CB8AC3E}">
        <p14:creationId xmlns:p14="http://schemas.microsoft.com/office/powerpoint/2010/main" val="869486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Script: Tiers I, II, III</a:t>
            </a:r>
          </a:p>
          <a:p>
            <a:pPr marL="158750" indent="0">
              <a:buNone/>
            </a:pPr>
            <a:r>
              <a:rPr lang="en-US" dirty="0"/>
              <a:t>Facilitator:</a:t>
            </a:r>
          </a:p>
          <a:p>
            <a:pPr marL="158750" indent="0">
              <a:buNone/>
            </a:pPr>
            <a:r>
              <a:rPr lang="en-US" dirty="0"/>
              <a:t>Read the screen. We couldn’t forget our friends in SPED. </a:t>
            </a:r>
          </a:p>
          <a:p>
            <a:pPr marL="158750" indent="0">
              <a:buNone/>
            </a:pPr>
            <a:endParaRPr lang="en-US" dirty="0"/>
          </a:p>
        </p:txBody>
      </p:sp>
    </p:spTree>
    <p:extLst>
      <p:ext uri="{BB962C8B-B14F-4D97-AF65-F5344CB8AC3E}">
        <p14:creationId xmlns:p14="http://schemas.microsoft.com/office/powerpoint/2010/main" val="339558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Script: Tiers I, II, III</a:t>
            </a:r>
          </a:p>
          <a:p>
            <a:pPr marL="158750" indent="0">
              <a:buNone/>
            </a:pPr>
            <a:r>
              <a:rPr lang="en-US" dirty="0"/>
              <a:t>Facilitator:</a:t>
            </a:r>
          </a:p>
          <a:p>
            <a:pPr marL="158750" indent="0">
              <a:buNone/>
            </a:pPr>
            <a:r>
              <a:rPr lang="en-US" dirty="0"/>
              <a:t>Read the screen. What are the competency tests educators and administrators must pass? How about accountants? Do they serve a purpose? Explain your thinking. Solicit responses from participants.</a:t>
            </a:r>
          </a:p>
        </p:txBody>
      </p:sp>
    </p:spTree>
    <p:extLst>
      <p:ext uri="{BB962C8B-B14F-4D97-AF65-F5344CB8AC3E}">
        <p14:creationId xmlns:p14="http://schemas.microsoft.com/office/powerpoint/2010/main" val="1258608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Script: Tiers I, II, III</a:t>
            </a:r>
          </a:p>
          <a:p>
            <a:pPr marL="158750" indent="0">
              <a:buNone/>
            </a:pPr>
            <a:r>
              <a:rPr lang="en-US" dirty="0"/>
              <a:t>Facilitator:</a:t>
            </a:r>
          </a:p>
          <a:p>
            <a:pPr marL="158750" indent="0">
              <a:buNone/>
            </a:pPr>
            <a:r>
              <a:rPr lang="en-US" dirty="0"/>
              <a:t>Read the screen. Really… </a:t>
            </a:r>
          </a:p>
          <a:p>
            <a:pPr marL="158750" indent="0">
              <a:buNone/>
            </a:pPr>
            <a:endParaRPr lang="en-US" dirty="0"/>
          </a:p>
        </p:txBody>
      </p:sp>
    </p:spTree>
    <p:extLst>
      <p:ext uri="{BB962C8B-B14F-4D97-AF65-F5344CB8AC3E}">
        <p14:creationId xmlns:p14="http://schemas.microsoft.com/office/powerpoint/2010/main" val="3171021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Script: Tiers I, II, III</a:t>
            </a:r>
          </a:p>
          <a:p>
            <a:pPr marL="158750" indent="0">
              <a:buNone/>
            </a:pPr>
            <a:r>
              <a:rPr lang="en-US" dirty="0"/>
              <a:t>Facilitator:</a:t>
            </a:r>
          </a:p>
          <a:p>
            <a:pPr marL="158750" indent="0">
              <a:buNone/>
            </a:pPr>
            <a:r>
              <a:rPr lang="en-US" dirty="0"/>
              <a:t>Read the screen. Thank goodness for kids.</a:t>
            </a:r>
          </a:p>
          <a:p>
            <a:pPr marL="158750" indent="0">
              <a:buNone/>
            </a:pPr>
            <a:endParaRPr lang="en-US" dirty="0"/>
          </a:p>
        </p:txBody>
      </p:sp>
    </p:spTree>
    <p:extLst>
      <p:ext uri="{BB962C8B-B14F-4D97-AF65-F5344CB8AC3E}">
        <p14:creationId xmlns:p14="http://schemas.microsoft.com/office/powerpoint/2010/main" val="1514063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Script: Tiers I, II, III</a:t>
            </a:r>
          </a:p>
          <a:p>
            <a:pPr marL="158750" indent="0">
              <a:buNone/>
            </a:pPr>
            <a:r>
              <a:rPr lang="en-US" dirty="0"/>
              <a:t>Facilitator:</a:t>
            </a:r>
          </a:p>
          <a:p>
            <a:pPr marL="158750" indent="0">
              <a:buNone/>
            </a:pPr>
            <a:r>
              <a:rPr lang="en-US" dirty="0"/>
              <a:t>Read the screen. And that is the perfect segue into our next activity.</a:t>
            </a:r>
          </a:p>
        </p:txBody>
      </p:sp>
    </p:spTree>
    <p:extLst>
      <p:ext uri="{BB962C8B-B14F-4D97-AF65-F5344CB8AC3E}">
        <p14:creationId xmlns:p14="http://schemas.microsoft.com/office/powerpoint/2010/main" val="774752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latin typeface="Times New Roman" panose="02020603050405020304" pitchFamily="18" charset="0"/>
                <a:cs typeface="Times New Roman" panose="02020603050405020304" pitchFamily="18" charset="0"/>
              </a:rPr>
              <a:t>Script: Tiers I, II, III</a:t>
            </a:r>
          </a:p>
          <a:p>
            <a:pPr marL="158750" indent="0">
              <a:buNone/>
            </a:pPr>
            <a:r>
              <a:rPr lang="en-US" dirty="0">
                <a:latin typeface="Times New Roman" panose="02020603050405020304" pitchFamily="18" charset="0"/>
                <a:cs typeface="Times New Roman" panose="02020603050405020304" pitchFamily="18" charset="0"/>
              </a:rPr>
              <a:t>Facilitator:</a:t>
            </a:r>
          </a:p>
          <a:p>
            <a:pPr marL="158750" indent="0">
              <a:buNone/>
            </a:pPr>
            <a:r>
              <a:rPr lang="en-US" dirty="0">
                <a:latin typeface="Times New Roman" panose="02020603050405020304" pitchFamily="18" charset="0"/>
                <a:cs typeface="Times New Roman" panose="02020603050405020304" pitchFamily="18" charset="0"/>
              </a:rPr>
              <a:t>The quotes on the screen are from a gentleman named Edward Deming. In case you don’t know about Deming he was an American engineer, statistician, and management consultant. I think the quotes tie nicely with our philosophy monitoring systems are essential to accomplishing goals. </a:t>
            </a:r>
            <a:r>
              <a:rPr lang="en-US" i="0" u="none" dirty="0">
                <a:latin typeface="Times New Roman" panose="02020603050405020304" pitchFamily="18" charset="0"/>
                <a:cs typeface="Times New Roman" panose="02020603050405020304" pitchFamily="18" charset="0"/>
              </a:rPr>
              <a:t>Let’s take a minute to look at Deming’s quotes.</a:t>
            </a:r>
          </a:p>
          <a:p>
            <a:pPr marL="158750" indent="0">
              <a:buNone/>
            </a:pPr>
            <a:endParaRPr lang="en-US" i="0" u="none" dirty="0">
              <a:latin typeface="Times New Roman" panose="02020603050405020304" pitchFamily="18" charset="0"/>
              <a:cs typeface="Times New Roman" panose="02020603050405020304" pitchFamily="18" charset="0"/>
            </a:endParaRPr>
          </a:p>
          <a:p>
            <a:pPr marL="158750" indent="0">
              <a:buNone/>
            </a:pPr>
            <a:r>
              <a:rPr lang="en-US" i="0" u="none" dirty="0">
                <a:latin typeface="Times New Roman" panose="02020603050405020304" pitchFamily="18" charset="0"/>
                <a:cs typeface="Times New Roman" panose="02020603050405020304" pitchFamily="18" charset="0"/>
              </a:rPr>
              <a:t>Allow participants enough time to read the quotes or you may ask for volunteers to read them one at a time. Please choose one quote that resonates with you. Turn to your neighbor and explain why it resonates and how it applies to your role in Clovis Unified.</a:t>
            </a:r>
          </a:p>
        </p:txBody>
      </p:sp>
      <p:sp>
        <p:nvSpPr>
          <p:cNvPr id="4" name="Slide Number Placeholder 3"/>
          <p:cNvSpPr>
            <a:spLocks noGrp="1"/>
          </p:cNvSpPr>
          <p:nvPr>
            <p:ph type="sldNum" sz="quarter" idx="5"/>
          </p:nvPr>
        </p:nvSpPr>
        <p:spPr/>
        <p:txBody>
          <a:bodyPr/>
          <a:lstStyle/>
          <a:p>
            <a:fld id="{9CBF7949-65DD-477A-8C4C-2DFCC906895A}" type="slidenum">
              <a:rPr lang="en-US" smtClean="0"/>
              <a:t>20</a:t>
            </a:fld>
            <a:endParaRPr lang="en-US" dirty="0"/>
          </a:p>
        </p:txBody>
      </p:sp>
    </p:spTree>
    <p:extLst>
      <p:ext uri="{BB962C8B-B14F-4D97-AF65-F5344CB8AC3E}">
        <p14:creationId xmlns:p14="http://schemas.microsoft.com/office/powerpoint/2010/main" val="1699969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200" dirty="0">
                <a:latin typeface="Times New Roman" panose="02020603050405020304" pitchFamily="18" charset="0"/>
                <a:cs typeface="Times New Roman" panose="02020603050405020304" pitchFamily="18" charset="0"/>
              </a:rPr>
              <a:t>Script: Tiers I, II, III</a:t>
            </a:r>
          </a:p>
          <a:p>
            <a:pPr marL="158750" indent="0">
              <a:buNone/>
            </a:pPr>
            <a:r>
              <a:rPr lang="en-US" sz="1200" dirty="0">
                <a:latin typeface="Times New Roman" panose="02020603050405020304" pitchFamily="18" charset="0"/>
                <a:cs typeface="Times New Roman" panose="02020603050405020304" pitchFamily="18" charset="0"/>
              </a:rPr>
              <a:t>Facilitator:</a:t>
            </a:r>
          </a:p>
          <a:p>
            <a:pPr marL="158750" indent="0">
              <a:buNone/>
            </a:pPr>
            <a:r>
              <a:rPr lang="en-US" sz="1200" dirty="0">
                <a:latin typeface="Times New Roman" panose="02020603050405020304" pitchFamily="18" charset="0"/>
                <a:cs typeface="Times New Roman" panose="02020603050405020304" pitchFamily="18" charset="0"/>
              </a:rPr>
              <a:t>According to Deming </a:t>
            </a:r>
            <a:r>
              <a:rPr lang="en-US" sz="1200" kern="0" dirty="0">
                <a:solidFill>
                  <a:srgbClr val="000000"/>
                </a:solidFill>
                <a:effectLst/>
                <a:latin typeface="Times New Roman" panose="02020603050405020304" pitchFamily="18" charset="0"/>
                <a:cs typeface="Times New Roman" panose="02020603050405020304" pitchFamily="18" charset="0"/>
              </a:rPr>
              <a:t>t</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PDSA Cycle (Plan-Do-Study-Act) is a systematic process for gaining valuable learning and knowledge for the continual improvement of a product, process, or service. The PDSA cycle aligns well with the philosophy monitoring systems are essential to accomplish goals. The PDSA cycle can be used in the business and educational world. There are four components to the PDSA cycle: Plan, do, Study, Act. Without analyzing data during the study phase, we cannot know how to act.</a:t>
            </a:r>
          </a:p>
          <a:p>
            <a:pPr marL="158750" indent="0">
              <a:buNone/>
            </a:pPr>
            <a:endPar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58750" indent="0">
              <a:buNone/>
            </a:pP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better understand the PDSA cycle we have two articles to read. The first is a general overview of the cycle itself called </a:t>
            </a:r>
            <a:r>
              <a:rPr lang="en-US" sz="12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Deming’s PDSA Cycle</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second is </a:t>
            </a:r>
            <a:r>
              <a:rPr lang="en-US" sz="12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is a PDSA Cycle? </a:t>
            </a:r>
            <a:r>
              <a:rPr lang="en-US" sz="1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(both are available in resource folder). When reading the article look for connections between our current practices and the PDSA cycle. Pay special attention to the study and act phases.</a:t>
            </a:r>
          </a:p>
          <a:p>
            <a:pPr marL="158750" indent="0">
              <a:buNone/>
            </a:pPr>
            <a:endParaRPr lang="en-US" sz="1200" kern="0" dirty="0">
              <a:solidFill>
                <a:srgbClr val="000000"/>
              </a:solidFill>
              <a:effectLst/>
              <a:latin typeface="Times New Roman" panose="02020603050405020304" pitchFamily="18" charset="0"/>
              <a:cs typeface="Times New Roman" panose="02020603050405020304" pitchFamily="18" charset="0"/>
            </a:endParaRPr>
          </a:p>
          <a:p>
            <a:pPr marL="158750" indent="0">
              <a:buNone/>
            </a:pPr>
            <a:r>
              <a:rPr lang="en-US" sz="1200" kern="0" dirty="0">
                <a:solidFill>
                  <a:srgbClr val="000000"/>
                </a:solidFill>
                <a:effectLst/>
                <a:latin typeface="Times New Roman" panose="02020603050405020304" pitchFamily="18" charset="0"/>
                <a:cs typeface="Times New Roman" panose="02020603050405020304" pitchFamily="18" charset="0"/>
              </a:rPr>
              <a:t>After reading the articles form small groups to discuss one or more of the following (facilitator’s choice):</a:t>
            </a:r>
          </a:p>
          <a:p>
            <a:pPr marL="158750" indent="0">
              <a:buNone/>
            </a:pPr>
            <a:r>
              <a:rPr lang="en-US" sz="1200" kern="0" dirty="0">
                <a:solidFill>
                  <a:srgbClr val="000000"/>
                </a:solidFill>
                <a:effectLst/>
                <a:latin typeface="Times New Roman" panose="02020603050405020304" pitchFamily="18" charset="0"/>
                <a:cs typeface="Times New Roman" panose="02020603050405020304" pitchFamily="18" charset="0"/>
              </a:rPr>
              <a:t>101 – What systems does CUSD have in place that align with the PDSA cycle? Explain how they are similar and different. Use examples if possible.</a:t>
            </a:r>
          </a:p>
          <a:p>
            <a:pPr marL="158750" indent="0">
              <a:buNone/>
            </a:pPr>
            <a:r>
              <a:rPr lang="en-US" sz="1200" kern="0" dirty="0">
                <a:solidFill>
                  <a:srgbClr val="000000"/>
                </a:solidFill>
                <a:effectLst/>
                <a:latin typeface="Times New Roman" panose="02020603050405020304" pitchFamily="18" charset="0"/>
                <a:cs typeface="Times New Roman" panose="02020603050405020304" pitchFamily="18" charset="0"/>
              </a:rPr>
              <a:t>Possible answer: professional learning communities</a:t>
            </a:r>
          </a:p>
          <a:p>
            <a:pPr marL="158750" indent="0">
              <a:buNone/>
            </a:pPr>
            <a:r>
              <a:rPr lang="en-US" sz="1200" kern="0" dirty="0">
                <a:solidFill>
                  <a:srgbClr val="000000"/>
                </a:solidFill>
                <a:effectLst/>
                <a:latin typeface="Times New Roman" panose="02020603050405020304" pitchFamily="18" charset="0"/>
                <a:cs typeface="Times New Roman" panose="02020603050405020304" pitchFamily="18" charset="0"/>
              </a:rPr>
              <a:t>201 – Thinking about your site/department what systems are in place to study the change effort? What questions do you ask to determine if the change should be implemented school/department wide?</a:t>
            </a:r>
          </a:p>
          <a:p>
            <a:pPr marL="158750" indent="0">
              <a:buNone/>
            </a:pPr>
            <a:r>
              <a:rPr lang="en-US" sz="1200" kern="0" dirty="0">
                <a:solidFill>
                  <a:srgbClr val="000000"/>
                </a:solidFill>
                <a:effectLst/>
                <a:latin typeface="Times New Roman" panose="02020603050405020304" pitchFamily="18" charset="0"/>
                <a:cs typeface="Times New Roman" panose="02020603050405020304" pitchFamily="18" charset="0"/>
              </a:rPr>
              <a:t>301 – As a leader, in this district, do you see any value in implementing PDSA cycle for continuous improvement. Explain why or why not. If you see value explain how you are or would </a:t>
            </a:r>
            <a:r>
              <a:rPr lang="en-US" sz="1200" kern="0" dirty="0" err="1">
                <a:solidFill>
                  <a:srgbClr val="000000"/>
                </a:solidFill>
                <a:effectLst/>
                <a:latin typeface="Times New Roman" panose="02020603050405020304" pitchFamily="18" charset="0"/>
                <a:cs typeface="Times New Roman" panose="02020603050405020304" pitchFamily="18" charset="0"/>
              </a:rPr>
              <a:t>would</a:t>
            </a:r>
            <a:r>
              <a:rPr lang="en-US" sz="1200" kern="0" dirty="0">
                <a:solidFill>
                  <a:srgbClr val="000000"/>
                </a:solidFill>
                <a:effectLst/>
                <a:latin typeface="Times New Roman" panose="02020603050405020304" pitchFamily="18" charset="0"/>
                <a:cs typeface="Times New Roman" panose="02020603050405020304" pitchFamily="18" charset="0"/>
              </a:rPr>
              <a:t> implement the cycle.</a:t>
            </a: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CBF7949-65DD-477A-8C4C-2DFCC906895A}" type="slidenum">
              <a:rPr lang="en-US" smtClean="0"/>
              <a:t>21</a:t>
            </a:fld>
            <a:endParaRPr lang="en-US" dirty="0"/>
          </a:p>
        </p:txBody>
      </p:sp>
    </p:spTree>
    <p:extLst>
      <p:ext uri="{BB962C8B-B14F-4D97-AF65-F5344CB8AC3E}">
        <p14:creationId xmlns:p14="http://schemas.microsoft.com/office/powerpoint/2010/main" val="2313681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304800" y="4175760"/>
            <a:ext cx="6172200" cy="4747260"/>
          </a:xfrm>
          <a:prstGeom prst="rect">
            <a:avLst/>
          </a:prstGeom>
        </p:spPr>
        <p:txBody>
          <a:bodyPr spcFirstLastPara="1" wrap="square" lIns="91425" tIns="91425" rIns="91425" bIns="91425" anchor="t" anchorCtr="0">
            <a:noAutofit/>
          </a:bodyPr>
          <a:lstStyle/>
          <a:p>
            <a:pPr marL="158750" indent="0">
              <a:buNone/>
            </a:pPr>
            <a:r>
              <a:rPr lang="en-US" sz="1100" dirty="0">
                <a:latin typeface="Times New Roman" panose="02020603050405020304" pitchFamily="18" charset="0"/>
                <a:cs typeface="Times New Roman" panose="02020603050405020304" pitchFamily="18" charset="0"/>
              </a:rPr>
              <a:t>Facilitator:</a:t>
            </a:r>
          </a:p>
          <a:p>
            <a:pPr marL="158750" indent="0">
              <a:buNone/>
            </a:pPr>
            <a:r>
              <a:rPr lang="en-US" dirty="0">
                <a:latin typeface="Times New Roman" panose="02020603050405020304" pitchFamily="18" charset="0"/>
                <a:cs typeface="Times New Roman" panose="02020603050405020304" pitchFamily="18" charset="0"/>
              </a:rPr>
              <a:t>If this is </a:t>
            </a:r>
            <a:r>
              <a:rPr lang="en-US" sz="1200" dirty="0">
                <a:latin typeface="Times New Roman" panose="02020603050405020304" pitchFamily="18" charset="0"/>
                <a:cs typeface="Times New Roman" panose="02020603050405020304" pitchFamily="18" charset="0"/>
              </a:rPr>
              <a:t>Facilitator:</a:t>
            </a:r>
          </a:p>
          <a:p>
            <a:pPr marL="158750" indent="0">
              <a:buNone/>
            </a:pPr>
            <a:r>
              <a:rPr lang="en-US" sz="1100" dirty="0">
                <a:latin typeface="Times New Roman" panose="02020603050405020304" pitchFamily="18" charset="0"/>
                <a:cs typeface="Times New Roman" panose="02020603050405020304" pitchFamily="18" charset="0"/>
              </a:rPr>
              <a:t>If this is the first-time participants are hearing about the Doc B Leadership Academy introduce the Academy. This is a great opportunity to build the “why” behind the “what” of leadership development based on the philosophies and values of Clovis Unified (script available in resource folder).  If this is not the first time briefly review the purpose of the Leadership Academy.</a:t>
            </a:r>
          </a:p>
          <a:p>
            <a:endParaRPr lang="en-US" sz="1200" dirty="0">
              <a:latin typeface="Times New Roman" panose="02020603050405020304" pitchFamily="18" charset="0"/>
              <a:cs typeface="Times New Roman" panose="02020603050405020304" pitchFamily="18" charset="0"/>
            </a:endParaRPr>
          </a:p>
          <a:p>
            <a:pPr marL="0" indent="0">
              <a:buNone/>
            </a:pPr>
            <a:endParaRPr 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2142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75780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100" dirty="0">
                <a:latin typeface="Times New Roman" panose="02020603050405020304" pitchFamily="18" charset="0"/>
                <a:cs typeface="Times New Roman" panose="02020603050405020304" pitchFamily="18" charset="0"/>
              </a:rPr>
              <a:t>Facilitator:</a:t>
            </a:r>
          </a:p>
          <a:p>
            <a:pPr marL="0" indent="0">
              <a:buNone/>
            </a:pPr>
            <a:r>
              <a:rPr lang="en-US" sz="1100" dirty="0">
                <a:latin typeface="Times New Roman" panose="02020603050405020304" pitchFamily="18" charset="0"/>
                <a:cs typeface="Times New Roman" panose="02020603050405020304" pitchFamily="18" charset="0"/>
              </a:rPr>
              <a:t>Part III of the module is always an outside resources. It is a deep dive into our philosophies and values; where they originated, why its important today, and what it looks like in action. For the monitoring systems are essential to accomplish goals module philosophy we are using the books </a:t>
            </a:r>
            <a:r>
              <a:rPr lang="en-US" sz="1100" b="0" i="1" u="sng" dirty="0">
                <a:solidFill>
                  <a:srgbClr val="000000"/>
                </a:solidFill>
                <a:effectLst/>
                <a:latin typeface="Times New Roman" panose="02020603050405020304" pitchFamily="18" charset="0"/>
                <a:cs typeface="Times New Roman" panose="02020603050405020304" pitchFamily="18" charset="0"/>
              </a:rPr>
              <a:t>If You’re Riding A Horse and It Dies, Get Off </a:t>
            </a:r>
            <a:r>
              <a:rPr lang="en-US" sz="1100" b="0" i="0" u="none" dirty="0">
                <a:solidFill>
                  <a:srgbClr val="000000"/>
                </a:solidFill>
                <a:effectLst/>
                <a:latin typeface="Times New Roman" panose="02020603050405020304" pitchFamily="18" charset="0"/>
                <a:cs typeface="Times New Roman" panose="02020603050405020304" pitchFamily="18" charset="0"/>
              </a:rPr>
              <a:t>and</a:t>
            </a:r>
            <a:r>
              <a:rPr lang="en-US" sz="1100" b="0" i="0" dirty="0">
                <a:solidFill>
                  <a:srgbClr val="000000"/>
                </a:solidFill>
                <a:effectLst/>
                <a:latin typeface="Times New Roman" panose="02020603050405020304" pitchFamily="18" charset="0"/>
                <a:cs typeface="Times New Roman" panose="02020603050405020304" pitchFamily="18" charset="0"/>
              </a:rPr>
              <a:t> </a:t>
            </a:r>
            <a:r>
              <a:rPr lang="en-US" sz="1100" b="0" i="1" u="sng" dirty="0">
                <a:solidFill>
                  <a:srgbClr val="000000"/>
                </a:solidFill>
                <a:effectLst/>
                <a:latin typeface="Times New Roman" panose="02020603050405020304" pitchFamily="18" charset="0"/>
                <a:cs typeface="Times New Roman" panose="02020603050405020304" pitchFamily="18" charset="0"/>
              </a:rPr>
              <a:t>Built to Last. </a:t>
            </a:r>
            <a:r>
              <a:rPr lang="en-US" sz="1100" b="0" dirty="0">
                <a:solidFill>
                  <a:srgbClr val="000000"/>
                </a:solidFill>
                <a:effectLst/>
                <a:latin typeface="Times New Roman" panose="02020603050405020304" pitchFamily="18" charset="0"/>
                <a:cs typeface="Times New Roman" panose="02020603050405020304" pitchFamily="18" charset="0"/>
              </a:rPr>
              <a:t>A summary of each book is available in the resource </a:t>
            </a:r>
            <a:r>
              <a:rPr lang="en-US" sz="1100" dirty="0">
                <a:latin typeface="Times New Roman" panose="02020603050405020304" pitchFamily="18" charset="0"/>
                <a:cs typeface="Times New Roman" panose="02020603050405020304" pitchFamily="18" charset="0"/>
              </a:rPr>
              <a:t>f</a:t>
            </a:r>
            <a:r>
              <a:rPr lang="en-US" sz="1100" b="0" dirty="0">
                <a:solidFill>
                  <a:srgbClr val="000000"/>
                </a:solidFill>
                <a:effectLst/>
                <a:latin typeface="Times New Roman" panose="02020603050405020304" pitchFamily="18" charset="0"/>
                <a:cs typeface="Times New Roman" panose="02020603050405020304" pitchFamily="18" charset="0"/>
              </a:rPr>
              <a:t>older.</a:t>
            </a:r>
            <a:r>
              <a:rPr lang="en-US" sz="1100" dirty="0">
                <a:latin typeface="Times New Roman" panose="02020603050405020304" pitchFamily="18" charset="0"/>
                <a:cs typeface="Times New Roman" panose="02020603050405020304" pitchFamily="18" charset="0"/>
              </a:rPr>
              <a:t> </a:t>
            </a:r>
          </a:p>
          <a:p>
            <a:pPr marL="0" indent="0">
              <a:buNone/>
            </a:pPr>
            <a:r>
              <a:rPr lang="en-US" sz="1100" dirty="0">
                <a:latin typeface="Times New Roman" panose="02020603050405020304" pitchFamily="18" charset="0"/>
                <a:cs typeface="Times New Roman" panose="02020603050405020304" pitchFamily="18" charset="0"/>
              </a:rPr>
              <a:t>We will also use articles about the Plan, Do, Study, Act model. Summaries are available in the resource folder.</a:t>
            </a:r>
          </a:p>
          <a:p>
            <a:pPr marL="158750"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CBF7949-65DD-477A-8C4C-2DFCC906895A}" type="slidenum">
              <a:rPr lang="en-US" smtClean="0"/>
              <a:t>3</a:t>
            </a:fld>
            <a:endParaRPr lang="en-US" dirty="0"/>
          </a:p>
        </p:txBody>
      </p:sp>
    </p:spTree>
    <p:extLst>
      <p:ext uri="{BB962C8B-B14F-4D97-AF65-F5344CB8AC3E}">
        <p14:creationId xmlns:p14="http://schemas.microsoft.com/office/powerpoint/2010/main" val="260280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Times New Roman"/>
                <a:ea typeface="Times New Roman"/>
                <a:cs typeface="Times New Roman"/>
                <a:sym typeface="Times New Roman"/>
              </a:rPr>
              <a:t>Script: Tier I, II, III</a:t>
            </a:r>
            <a:endParaRPr lang="en-US" dirty="0"/>
          </a:p>
          <a:p>
            <a:pPr marL="0" lvl="0" indent="0" algn="l" rtl="0">
              <a:spcBef>
                <a:spcPts val="0"/>
              </a:spcBef>
              <a:spcAft>
                <a:spcPts val="0"/>
              </a:spcAft>
              <a:buNone/>
            </a:pPr>
            <a:r>
              <a:rPr lang="en-US" dirty="0">
                <a:latin typeface="Times New Roman"/>
                <a:ea typeface="Times New Roman"/>
                <a:cs typeface="Times New Roman"/>
                <a:sym typeface="Times New Roman"/>
              </a:rPr>
              <a:t>Facilitator:</a:t>
            </a:r>
            <a:endParaRPr lang="en-US" dirty="0"/>
          </a:p>
          <a:p>
            <a:pPr marL="0" marR="0" lvl="0" indent="0" algn="l" rtl="0">
              <a:lnSpc>
                <a:spcPct val="100000"/>
              </a:lnSpc>
              <a:spcBef>
                <a:spcPts val="0"/>
              </a:spcBef>
              <a:spcAft>
                <a:spcPts val="0"/>
              </a:spcAft>
              <a:buClr>
                <a:srgbClr val="000000"/>
              </a:buClr>
              <a:buSzPts val="1200"/>
              <a:buFont typeface="Times New Roman"/>
              <a:buNone/>
            </a:pPr>
            <a:r>
              <a:rPr lang="en-US" sz="1400" dirty="0">
                <a:solidFill>
                  <a:srgbClr val="000000"/>
                </a:solidFill>
                <a:latin typeface="Times New Roman"/>
                <a:ea typeface="Times New Roman"/>
                <a:cs typeface="Times New Roman"/>
                <a:sym typeface="Times New Roman"/>
              </a:rPr>
              <a:t>One of the books we read at CHARGE was </a:t>
            </a:r>
            <a:r>
              <a:rPr lang="en-US" sz="1400" i="1" u="sng" dirty="0">
                <a:solidFill>
                  <a:srgbClr val="000000"/>
                </a:solidFill>
                <a:latin typeface="Times New Roman"/>
                <a:ea typeface="Times New Roman"/>
                <a:cs typeface="Times New Roman"/>
                <a:sym typeface="Times New Roman"/>
              </a:rPr>
              <a:t>Good to Great </a:t>
            </a:r>
            <a:r>
              <a:rPr lang="en-US" sz="1400" dirty="0">
                <a:solidFill>
                  <a:srgbClr val="000000"/>
                </a:solidFill>
                <a:latin typeface="Times New Roman"/>
                <a:ea typeface="Times New Roman"/>
                <a:cs typeface="Times New Roman"/>
                <a:sym typeface="Times New Roman"/>
              </a:rPr>
              <a:t>by Jim Collins. According to Collins </a:t>
            </a:r>
            <a:r>
              <a:rPr lang="en-US" sz="1400" i="1" u="sng" dirty="0">
                <a:solidFill>
                  <a:srgbClr val="000000"/>
                </a:solidFill>
                <a:latin typeface="Times New Roman"/>
                <a:ea typeface="Times New Roman"/>
                <a:cs typeface="Times New Roman"/>
                <a:sym typeface="Times New Roman"/>
              </a:rPr>
              <a:t>Good to Great </a:t>
            </a:r>
            <a:r>
              <a:rPr lang="en-US" sz="1400" dirty="0">
                <a:solidFill>
                  <a:srgbClr val="000000"/>
                </a:solidFill>
                <a:latin typeface="Times New Roman"/>
                <a:ea typeface="Times New Roman"/>
                <a:cs typeface="Times New Roman"/>
                <a:sym typeface="Times New Roman"/>
              </a:rPr>
              <a:t>was about turning good results into great results. His follow-up book </a:t>
            </a:r>
            <a:r>
              <a:rPr lang="en-US" sz="1400" i="1" u="sng" dirty="0">
                <a:solidFill>
                  <a:srgbClr val="000000"/>
                </a:solidFill>
                <a:latin typeface="Times New Roman"/>
                <a:ea typeface="Times New Roman"/>
                <a:cs typeface="Times New Roman"/>
                <a:sym typeface="Times New Roman"/>
              </a:rPr>
              <a:t>Built to Last </a:t>
            </a:r>
            <a:r>
              <a:rPr lang="en-US" sz="1400" dirty="0">
                <a:solidFill>
                  <a:srgbClr val="000000"/>
                </a:solidFill>
                <a:latin typeface="Times New Roman"/>
                <a:ea typeface="Times New Roman"/>
                <a:cs typeface="Times New Roman"/>
                <a:sym typeface="Times New Roman"/>
              </a:rPr>
              <a:t>is about turning great results into an enduring great company. As we examine our philosophies and values it is important for us an organization to look within and determine if we are truly a good or great organization. The next question we must answer is how to make sure our philosophies and values still serve our children well into the future.</a:t>
            </a:r>
            <a:endParaRPr lang="en-US" sz="1400" b="0" i="0" dirty="0">
              <a:solidFill>
                <a:srgbClr val="0F1111"/>
              </a:solidFill>
              <a:latin typeface="Arial"/>
              <a:ea typeface="Arial"/>
              <a:cs typeface="Arial"/>
              <a:sym typeface="Arial"/>
            </a:endParaRPr>
          </a:p>
          <a:p>
            <a:pPr marL="0" marR="0" lvl="0" indent="0" algn="l" rtl="0">
              <a:lnSpc>
                <a:spcPct val="100000"/>
              </a:lnSpc>
              <a:spcBef>
                <a:spcPts val="0"/>
              </a:spcBef>
              <a:spcAft>
                <a:spcPts val="0"/>
              </a:spcAft>
              <a:buClr>
                <a:srgbClr val="0F1111"/>
              </a:buClr>
              <a:buSzPts val="1200"/>
              <a:buFont typeface="Arial"/>
              <a:buNone/>
            </a:pPr>
            <a:endParaRPr lang="en-US" sz="1400" b="0" i="0" dirty="0">
              <a:solidFill>
                <a:srgbClr val="0F1111"/>
              </a:solidFill>
              <a:latin typeface="Arial"/>
              <a:ea typeface="Arial"/>
              <a:cs typeface="Arial"/>
              <a:sym typeface="Arial"/>
            </a:endParaRPr>
          </a:p>
          <a:p>
            <a:pPr marL="0" marR="0" lvl="0" indent="0" algn="l" rtl="0">
              <a:lnSpc>
                <a:spcPct val="100000"/>
              </a:lnSpc>
              <a:spcBef>
                <a:spcPts val="0"/>
              </a:spcBef>
              <a:spcAft>
                <a:spcPts val="0"/>
              </a:spcAft>
              <a:buClr>
                <a:srgbClr val="0F1111"/>
              </a:buClr>
              <a:buSzPts val="1200"/>
              <a:buFont typeface="Arial"/>
              <a:buNone/>
            </a:pPr>
            <a:r>
              <a:rPr lang="en-US" sz="1400" b="0" i="0" dirty="0">
                <a:solidFill>
                  <a:srgbClr val="0F1111"/>
                </a:solidFill>
                <a:latin typeface="Arial"/>
                <a:ea typeface="Arial"/>
                <a:cs typeface="Arial"/>
                <a:sym typeface="Arial"/>
              </a:rPr>
              <a:t>When thinking about the quote on the screen (read the quote) consider how it applies to Clovis Unified. In Clovis Unified we believe in Accountability; for ourselves, our students, and our employees. Thinking about our current accountability system, what mechanisms do we have in place that might cause discomfort? Ask participants to turn to a neighbor and share their thoughts. Facilitator should model and then ask for individual responses.</a:t>
            </a:r>
          </a:p>
          <a:p>
            <a:pPr marL="0" marR="0" lvl="0" indent="0" algn="l" rtl="0">
              <a:lnSpc>
                <a:spcPct val="100000"/>
              </a:lnSpc>
              <a:spcBef>
                <a:spcPts val="0"/>
              </a:spcBef>
              <a:spcAft>
                <a:spcPts val="0"/>
              </a:spcAft>
              <a:buClr>
                <a:srgbClr val="0F1111"/>
              </a:buClr>
              <a:buSzPts val="1200"/>
              <a:buFont typeface="Arial"/>
              <a:buNone/>
            </a:pPr>
            <a:r>
              <a:rPr lang="en-US" sz="1400" b="0" i="0" dirty="0">
                <a:solidFill>
                  <a:srgbClr val="0F1111"/>
                </a:solidFill>
                <a:latin typeface="Arial"/>
                <a:ea typeface="Times New Roman"/>
                <a:cs typeface="Arial"/>
                <a:sym typeface="Arial"/>
              </a:rPr>
              <a:t>Possible answers:</a:t>
            </a:r>
          </a:p>
          <a:p>
            <a:pPr marL="0" marR="0" lvl="0" indent="0" algn="l" rtl="0">
              <a:lnSpc>
                <a:spcPct val="100000"/>
              </a:lnSpc>
              <a:spcBef>
                <a:spcPts val="0"/>
              </a:spcBef>
              <a:spcAft>
                <a:spcPts val="0"/>
              </a:spcAft>
              <a:buClr>
                <a:srgbClr val="0F1111"/>
              </a:buClr>
              <a:buSzPts val="1200"/>
              <a:buFont typeface="Arial"/>
              <a:buNone/>
            </a:pPr>
            <a:r>
              <a:rPr lang="en-US" sz="1400" b="0" i="0" dirty="0">
                <a:solidFill>
                  <a:srgbClr val="0F1111"/>
                </a:solidFill>
                <a:latin typeface="Arial"/>
                <a:ea typeface="Times New Roman"/>
                <a:cs typeface="Arial"/>
                <a:sym typeface="Arial"/>
              </a:rPr>
              <a:t>CLASSI</a:t>
            </a:r>
          </a:p>
          <a:p>
            <a:pPr marL="0" marR="0" lvl="0" indent="0" algn="l" rtl="0">
              <a:lnSpc>
                <a:spcPct val="100000"/>
              </a:lnSpc>
              <a:spcBef>
                <a:spcPts val="0"/>
              </a:spcBef>
              <a:spcAft>
                <a:spcPts val="0"/>
              </a:spcAft>
              <a:buClr>
                <a:srgbClr val="0F1111"/>
              </a:buClr>
              <a:buSzPts val="1200"/>
              <a:buFont typeface="Arial"/>
              <a:buNone/>
            </a:pPr>
            <a:r>
              <a:rPr lang="en-US" sz="1400" b="0" i="0" dirty="0">
                <a:solidFill>
                  <a:srgbClr val="0F1111"/>
                </a:solidFill>
                <a:latin typeface="Arial"/>
                <a:ea typeface="Times New Roman"/>
                <a:cs typeface="Arial"/>
                <a:sym typeface="Arial"/>
              </a:rPr>
              <a:t>Strategic Plan</a:t>
            </a:r>
          </a:p>
          <a:p>
            <a:pPr marL="0" marR="0" lvl="0" indent="0" algn="l" rtl="0">
              <a:lnSpc>
                <a:spcPct val="100000"/>
              </a:lnSpc>
              <a:spcBef>
                <a:spcPts val="0"/>
              </a:spcBef>
              <a:spcAft>
                <a:spcPts val="0"/>
              </a:spcAft>
              <a:buClr>
                <a:srgbClr val="0F1111"/>
              </a:buClr>
              <a:buSzPts val="1200"/>
              <a:buFont typeface="Arial"/>
              <a:buNone/>
            </a:pPr>
            <a:r>
              <a:rPr lang="en-US" sz="1400" b="0" i="0" dirty="0">
                <a:solidFill>
                  <a:srgbClr val="0F1111"/>
                </a:solidFill>
                <a:latin typeface="Arial"/>
                <a:ea typeface="Times New Roman"/>
                <a:cs typeface="Arial"/>
                <a:sym typeface="Arial"/>
              </a:rPr>
              <a:t>Listening Tours</a:t>
            </a:r>
          </a:p>
          <a:p>
            <a:pPr marL="0" marR="0" lvl="0" indent="0" algn="l" rtl="0">
              <a:lnSpc>
                <a:spcPct val="100000"/>
              </a:lnSpc>
              <a:spcBef>
                <a:spcPts val="0"/>
              </a:spcBef>
              <a:spcAft>
                <a:spcPts val="0"/>
              </a:spcAft>
              <a:buClr>
                <a:srgbClr val="0F1111"/>
              </a:buClr>
              <a:buSzPts val="1200"/>
              <a:buFont typeface="Arial"/>
              <a:buNone/>
            </a:pPr>
            <a:r>
              <a:rPr lang="en-US" sz="1400" b="0" i="0" dirty="0">
                <a:solidFill>
                  <a:srgbClr val="0F1111"/>
                </a:solidFill>
                <a:latin typeface="Arial"/>
                <a:ea typeface="Times New Roman"/>
                <a:cs typeface="Arial"/>
                <a:sym typeface="Arial"/>
              </a:rPr>
              <a:t>Budget Audits</a:t>
            </a:r>
          </a:p>
          <a:p>
            <a:pPr marL="0" marR="0" lvl="0" indent="0" algn="l" rtl="0">
              <a:lnSpc>
                <a:spcPct val="100000"/>
              </a:lnSpc>
              <a:spcBef>
                <a:spcPts val="0"/>
              </a:spcBef>
              <a:spcAft>
                <a:spcPts val="0"/>
              </a:spcAft>
              <a:buClr>
                <a:srgbClr val="0F1111"/>
              </a:buClr>
              <a:buSzPts val="1200"/>
              <a:buFont typeface="Arial"/>
              <a:buNone/>
            </a:pPr>
            <a:endParaRPr lang="en-US" sz="1400" b="0" i="0" dirty="0">
              <a:solidFill>
                <a:srgbClr val="0F1111"/>
              </a:solidFill>
              <a:latin typeface="Arial"/>
              <a:ea typeface="Times New Roman"/>
              <a:cs typeface="Arial"/>
              <a:sym typeface="Arial"/>
            </a:endParaRPr>
          </a:p>
          <a:p>
            <a:pPr marL="0" marR="0" lvl="0" indent="0" algn="l" rtl="0">
              <a:lnSpc>
                <a:spcPct val="100000"/>
              </a:lnSpc>
              <a:spcBef>
                <a:spcPts val="0"/>
              </a:spcBef>
              <a:spcAft>
                <a:spcPts val="0"/>
              </a:spcAft>
              <a:buClr>
                <a:srgbClr val="0F1111"/>
              </a:buClr>
              <a:buSzPts val="1200"/>
              <a:buFont typeface="Arial"/>
              <a:buNone/>
            </a:pPr>
            <a:r>
              <a:rPr lang="en-US" sz="1400" b="0" i="0" dirty="0">
                <a:solidFill>
                  <a:srgbClr val="0F1111"/>
                </a:solidFill>
                <a:latin typeface="Arial"/>
                <a:ea typeface="Times New Roman"/>
                <a:cs typeface="Arial"/>
                <a:sym typeface="Arial"/>
              </a:rPr>
              <a:t>Before we begin our discussions, you have a summary of </a:t>
            </a:r>
            <a:r>
              <a:rPr lang="en-US" sz="1400" b="0" i="1" u="sng" dirty="0">
                <a:solidFill>
                  <a:srgbClr val="0F1111"/>
                </a:solidFill>
                <a:latin typeface="Arial"/>
                <a:ea typeface="Times New Roman"/>
                <a:cs typeface="Arial"/>
                <a:sym typeface="Arial"/>
              </a:rPr>
              <a:t>Mechanisms of Discomfort </a:t>
            </a:r>
            <a:r>
              <a:rPr lang="en-US" sz="1400" b="0" i="0" dirty="0">
                <a:solidFill>
                  <a:srgbClr val="0F1111"/>
                </a:solidFill>
                <a:latin typeface="Arial"/>
                <a:ea typeface="Times New Roman"/>
                <a:cs typeface="Arial"/>
                <a:sym typeface="Arial"/>
              </a:rPr>
              <a:t>from Chapter 9 of the book </a:t>
            </a:r>
            <a:r>
              <a:rPr lang="en-US" sz="1400" b="0" i="1" u="sng" dirty="0">
                <a:solidFill>
                  <a:srgbClr val="0F1111"/>
                </a:solidFill>
                <a:latin typeface="Arial"/>
                <a:ea typeface="Times New Roman"/>
                <a:cs typeface="Arial"/>
                <a:sym typeface="Arial"/>
              </a:rPr>
              <a:t>Built to Last</a:t>
            </a:r>
            <a:r>
              <a:rPr lang="en-US" sz="1400" b="0" i="0" u="none" dirty="0">
                <a:solidFill>
                  <a:srgbClr val="0F1111"/>
                </a:solidFill>
                <a:latin typeface="Arial"/>
                <a:ea typeface="Times New Roman"/>
                <a:cs typeface="Arial"/>
                <a:sym typeface="Arial"/>
              </a:rPr>
              <a:t> titled Good Enough Never Is</a:t>
            </a:r>
            <a:r>
              <a:rPr lang="en-US" sz="1400" b="0" i="1" u="sng" dirty="0">
                <a:solidFill>
                  <a:srgbClr val="0F1111"/>
                </a:solidFill>
                <a:latin typeface="Arial"/>
                <a:ea typeface="Times New Roman"/>
                <a:cs typeface="Arial"/>
                <a:sym typeface="Arial"/>
              </a:rPr>
              <a:t>.</a:t>
            </a:r>
            <a:r>
              <a:rPr lang="en-US" sz="1400" b="0" i="0" u="none" dirty="0">
                <a:solidFill>
                  <a:srgbClr val="0F1111"/>
                </a:solidFill>
                <a:latin typeface="Arial"/>
                <a:ea typeface="Times New Roman"/>
                <a:cs typeface="Arial"/>
                <a:sym typeface="Arial"/>
              </a:rPr>
              <a:t> As you read think about the mechanism of discomfort each great company had in place.</a:t>
            </a:r>
            <a:endParaRPr lang="en-US" sz="1400" i="0" u="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lang="en-US" sz="1400"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Times New Roman"/>
              <a:buNone/>
            </a:pPr>
            <a:r>
              <a:rPr lang="en-US" sz="1400" dirty="0">
                <a:solidFill>
                  <a:srgbClr val="000000"/>
                </a:solidFill>
                <a:latin typeface="Times New Roman"/>
                <a:ea typeface="Times New Roman"/>
                <a:cs typeface="Times New Roman"/>
                <a:sym typeface="Times New Roman"/>
              </a:rPr>
              <a:t>Discussion Points:</a:t>
            </a:r>
            <a:endParaRPr lang="en-US" dirty="0"/>
          </a:p>
          <a:p>
            <a:pPr marL="0" marR="0" lvl="0" indent="0" algn="l" rtl="0">
              <a:lnSpc>
                <a:spcPct val="100000"/>
              </a:lnSpc>
              <a:spcBef>
                <a:spcPts val="0"/>
              </a:spcBef>
              <a:spcAft>
                <a:spcPts val="0"/>
              </a:spcAft>
              <a:buClr>
                <a:schemeClr val="dk1"/>
              </a:buClr>
              <a:buSzPts val="1200"/>
              <a:buFont typeface="Times New Roman"/>
              <a:buNone/>
            </a:pPr>
            <a:r>
              <a:rPr lang="en-US" dirty="0">
                <a:latin typeface="Times New Roman"/>
                <a:ea typeface="Times New Roman"/>
                <a:cs typeface="Times New Roman"/>
                <a:sym typeface="Times New Roman"/>
              </a:rPr>
              <a:t>101 – Choose one of the companies from the summary and explain how their mechanism for discomfort is similar to something we do. Explain your thinking, using examples.</a:t>
            </a:r>
          </a:p>
          <a:p>
            <a:pPr marL="0" marR="0" lvl="0" indent="0" algn="l" rtl="0">
              <a:lnSpc>
                <a:spcPct val="100000"/>
              </a:lnSpc>
              <a:spcBef>
                <a:spcPts val="0"/>
              </a:spcBef>
              <a:spcAft>
                <a:spcPts val="0"/>
              </a:spcAft>
              <a:buClr>
                <a:schemeClr val="dk1"/>
              </a:buClr>
              <a:buSzPts val="1200"/>
              <a:buFont typeface="Times New Roman"/>
              <a:buNone/>
            </a:pPr>
            <a:r>
              <a:rPr lang="en-US" dirty="0">
                <a:latin typeface="Times New Roman"/>
                <a:ea typeface="Times New Roman"/>
                <a:cs typeface="Times New Roman"/>
                <a:sym typeface="Times New Roman"/>
              </a:rPr>
              <a:t>201 – How do mechanisms of discomfort serve to stimulate change and improvement. Explain your answer with examples.</a:t>
            </a:r>
          </a:p>
          <a:p>
            <a:pPr marL="0" marR="0" lvl="0" indent="0" algn="l" rtl="0">
              <a:lnSpc>
                <a:spcPct val="100000"/>
              </a:lnSpc>
              <a:spcBef>
                <a:spcPts val="0"/>
              </a:spcBef>
              <a:spcAft>
                <a:spcPts val="0"/>
              </a:spcAft>
              <a:buClr>
                <a:schemeClr val="dk1"/>
              </a:buClr>
              <a:buSzPts val="1200"/>
              <a:buFont typeface="Times New Roman"/>
              <a:buNone/>
            </a:pPr>
            <a:r>
              <a:rPr lang="en-US" dirty="0">
                <a:latin typeface="Times New Roman"/>
                <a:ea typeface="Times New Roman"/>
                <a:cs typeface="Times New Roman"/>
                <a:sym typeface="Times New Roman"/>
              </a:rPr>
              <a:t>301 – Choose one mechanism of discomfort that we use and answer the following:</a:t>
            </a:r>
          </a:p>
          <a:p>
            <a:pPr marL="0" marR="0" lvl="0" indent="0" algn="l" rtl="0">
              <a:lnSpc>
                <a:spcPct val="100000"/>
              </a:lnSpc>
              <a:spcBef>
                <a:spcPts val="0"/>
              </a:spcBef>
              <a:spcAft>
                <a:spcPts val="0"/>
              </a:spcAft>
              <a:buClr>
                <a:schemeClr val="dk1"/>
              </a:buClr>
              <a:buSzPts val="1200"/>
              <a:buFont typeface="Times New Roman"/>
              <a:buNone/>
            </a:pPr>
            <a:r>
              <a:rPr lang="en-US" dirty="0">
                <a:latin typeface="Times New Roman"/>
                <a:ea typeface="Times New Roman"/>
                <a:cs typeface="Times New Roman"/>
                <a:sym typeface="Times New Roman"/>
              </a:rPr>
              <a:t>Is it of quality? How do you know? Explain your thinking. Use examples.</a:t>
            </a:r>
          </a:p>
          <a:p>
            <a:pPr marL="0" marR="0" lvl="0" indent="0" algn="l" rtl="0">
              <a:lnSpc>
                <a:spcPct val="100000"/>
              </a:lnSpc>
              <a:spcBef>
                <a:spcPts val="0"/>
              </a:spcBef>
              <a:spcAft>
                <a:spcPts val="0"/>
              </a:spcAft>
              <a:buClr>
                <a:schemeClr val="dk1"/>
              </a:buClr>
              <a:buSzPts val="1200"/>
              <a:buFont typeface="Times New Roman"/>
              <a:buNone/>
            </a:pPr>
            <a:r>
              <a:rPr lang="en-US" dirty="0">
                <a:latin typeface="Times New Roman"/>
                <a:ea typeface="Times New Roman"/>
                <a:cs typeface="Times New Roman"/>
                <a:sym typeface="Times New Roman"/>
              </a:rPr>
              <a:t>Is it used? By whom? Provide examples.</a:t>
            </a:r>
          </a:p>
          <a:p>
            <a:pPr marL="0" marR="0" lvl="0" indent="0" algn="l" rtl="0">
              <a:lnSpc>
                <a:spcPct val="100000"/>
              </a:lnSpc>
              <a:spcBef>
                <a:spcPts val="0"/>
              </a:spcBef>
              <a:spcAft>
                <a:spcPts val="0"/>
              </a:spcAft>
              <a:buClr>
                <a:schemeClr val="dk1"/>
              </a:buClr>
              <a:buSzPts val="1200"/>
              <a:buFont typeface="Times New Roman"/>
              <a:buNone/>
            </a:pPr>
            <a:r>
              <a:rPr lang="en-US" dirty="0">
                <a:latin typeface="Times New Roman"/>
                <a:ea typeface="Times New Roman"/>
                <a:cs typeface="Times New Roman"/>
                <a:sym typeface="Times New Roman"/>
              </a:rPr>
              <a:t>Does it make a difference? How do you know. Use examples to illustrate your point.</a:t>
            </a:r>
          </a:p>
          <a:p>
            <a:pPr marL="0" lvl="0" indent="0" algn="l" rtl="0">
              <a:spcBef>
                <a:spcPts val="0"/>
              </a:spcBef>
              <a:spcAft>
                <a:spcPts val="0"/>
              </a:spcAft>
              <a:buNone/>
            </a:pPr>
            <a:endParaRPr lang="en-US" dirty="0">
              <a:latin typeface="Times New Roman"/>
              <a:ea typeface="Times New Roman"/>
              <a:cs typeface="Times New Roman"/>
              <a:sym typeface="Times New Roman"/>
            </a:endParaRPr>
          </a:p>
          <a:p>
            <a:pPr marL="0" lvl="0" indent="0" algn="l" rtl="0">
              <a:spcBef>
                <a:spcPts val="0"/>
              </a:spcBef>
              <a:spcAft>
                <a:spcPts val="0"/>
              </a:spcAft>
              <a:buNone/>
            </a:pPr>
            <a:r>
              <a:rPr lang="en-US" dirty="0">
                <a:latin typeface="Times New Roman"/>
                <a:ea typeface="Times New Roman"/>
                <a:cs typeface="Times New Roman"/>
                <a:sym typeface="Times New Roman"/>
              </a:rPr>
              <a:t>As groups complete their discussions ask them to share their answers. If time permits, ask clarifying questions and allow for discussion.</a:t>
            </a:r>
            <a:endParaRPr lang="en-US" dirty="0"/>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CBF7949-65DD-477A-8C4C-2DFCC906895A}" type="slidenum">
              <a:rPr lang="en-US" smtClean="0"/>
              <a:t>4</a:t>
            </a:fld>
            <a:endParaRPr lang="en-US" dirty="0"/>
          </a:p>
        </p:txBody>
      </p:sp>
    </p:spTree>
    <p:extLst>
      <p:ext uri="{BB962C8B-B14F-4D97-AF65-F5344CB8AC3E}">
        <p14:creationId xmlns:p14="http://schemas.microsoft.com/office/powerpoint/2010/main" val="1229273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spcBef>
                <a:spcPct val="0"/>
              </a:spcBef>
              <a:buNone/>
            </a:pPr>
            <a:r>
              <a:rPr lang="en-US" altLang="en-US" sz="1200" dirty="0"/>
              <a:t>Script: Tiers I, II, III</a:t>
            </a:r>
          </a:p>
          <a:p>
            <a:pPr marL="158750" indent="0">
              <a:spcBef>
                <a:spcPct val="0"/>
              </a:spcBef>
              <a:buNone/>
            </a:pPr>
            <a:r>
              <a:rPr lang="en-US" altLang="en-US" sz="1200" dirty="0"/>
              <a:t>Facilitator:</a:t>
            </a:r>
          </a:p>
          <a:p>
            <a:pPr marL="158750" indent="0">
              <a:spcBef>
                <a:spcPct val="0"/>
              </a:spcBef>
              <a:buNone/>
            </a:pPr>
            <a:r>
              <a:rPr lang="en-US" altLang="en-US" sz="1200" dirty="0"/>
              <a:t>Part III of our Leadership modules always contains outside reading sources that make us think about the philosophy and values we are studying. Another purpose is to analyze our practices to see if they are achieving the desired results. </a:t>
            </a:r>
          </a:p>
          <a:p>
            <a:pPr marL="158750" indent="0">
              <a:spcBef>
                <a:spcPct val="0"/>
              </a:spcBef>
              <a:buNone/>
            </a:pPr>
            <a:endParaRPr lang="en-US" altLang="en-US" sz="1200" dirty="0"/>
          </a:p>
          <a:p>
            <a:pPr marL="158750" indent="0">
              <a:spcBef>
                <a:spcPct val="0"/>
              </a:spcBef>
              <a:buNone/>
            </a:pPr>
            <a:r>
              <a:rPr lang="en-US" altLang="en-US" sz="1200" dirty="0"/>
              <a:t>What an interesting concept, considering we are studying the philosophy monitoring systems are essential to accomplish a goal. Let’s read the introduction. What are some of the strategies, programs, interventions, we have used in the hope of improving student learning? Ask the audience to provide examples.</a:t>
            </a:r>
          </a:p>
          <a:p>
            <a:pPr marL="158750" indent="0">
              <a:spcBef>
                <a:spcPct val="0"/>
              </a:spcBef>
              <a:buNone/>
            </a:pPr>
            <a:endParaRPr lang="en-US" altLang="en-US" sz="1200" dirty="0"/>
          </a:p>
          <a:p>
            <a:pPr marL="158750" indent="0">
              <a:buNone/>
            </a:pPr>
            <a:endParaRPr lang="en-US" dirty="0"/>
          </a:p>
        </p:txBody>
      </p:sp>
    </p:spTree>
    <p:extLst>
      <p:ext uri="{BB962C8B-B14F-4D97-AF65-F5344CB8AC3E}">
        <p14:creationId xmlns:p14="http://schemas.microsoft.com/office/powerpoint/2010/main" val="3544053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Script: Tiers I, II, III</a:t>
            </a:r>
          </a:p>
          <a:p>
            <a:pPr marL="158750" indent="0">
              <a:buNone/>
            </a:pPr>
            <a:r>
              <a:rPr lang="en-US" dirty="0"/>
              <a:t>Facilitator:</a:t>
            </a:r>
          </a:p>
          <a:p>
            <a:pPr marL="158750" indent="0">
              <a:buNone/>
            </a:pPr>
            <a:r>
              <a:rPr lang="en-US" dirty="0"/>
              <a:t>The authors Jim Grant and Char </a:t>
            </a:r>
            <a:r>
              <a:rPr lang="en-US" dirty="0" err="1"/>
              <a:t>Forsten</a:t>
            </a:r>
            <a:r>
              <a:rPr lang="en-US" dirty="0"/>
              <a:t> share “Years ago a tractor trailer truck got stuck while heading into the Boston tunnel. City officials were confounded as to how the were going to move it. Some suggested they hire a blasting crew to remove part of the tunnel; others suggested that the roof of the truck and trailer be sawed off. Meanwhile, traffic was piling up and patience was wearing then. Finally, a child stepped forward and suggested they let some air of the truck tires and back it out to a nearby exit ramp. Needless to say, it worked – the truck was removed, and traffic was soon flowing smoothly.</a:t>
            </a:r>
          </a:p>
          <a:p>
            <a:pPr marL="158750" indent="0">
              <a:buNone/>
            </a:pPr>
            <a:endParaRPr lang="en-US" dirty="0"/>
          </a:p>
          <a:p>
            <a:pPr marL="158750" indent="0">
              <a:buNone/>
            </a:pPr>
            <a:r>
              <a:rPr lang="en-US" dirty="0"/>
              <a:t>What does this have to do with the story you awe are about to read? School systems and businesses alike are constantly barraged with suggestions from well-intentioned people on how to make a program or initiative work when there is absolutely no hope for its success. The best alternative, as suggested in this story, is to take a fresh look at the problem and design a plan that makes sense.”</a:t>
            </a:r>
          </a:p>
        </p:txBody>
      </p:sp>
    </p:spTree>
    <p:extLst>
      <p:ext uri="{BB962C8B-B14F-4D97-AF65-F5344CB8AC3E}">
        <p14:creationId xmlns:p14="http://schemas.microsoft.com/office/powerpoint/2010/main" val="3385698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Script:</a:t>
            </a:r>
          </a:p>
          <a:p>
            <a:pPr marL="158750" indent="0">
              <a:buNone/>
            </a:pPr>
            <a:r>
              <a:rPr lang="en-US" dirty="0"/>
              <a:t>Facilitator:</a:t>
            </a:r>
          </a:p>
          <a:p>
            <a:pPr marL="158750" indent="0">
              <a:buNone/>
            </a:pPr>
            <a:r>
              <a:rPr lang="en-US" dirty="0"/>
              <a:t>Read screen to participants, with expressions.</a:t>
            </a:r>
          </a:p>
          <a:p>
            <a:pPr marL="158750" indent="0">
              <a:buNone/>
            </a:pPr>
            <a:r>
              <a:rPr lang="en-US" dirty="0"/>
              <a:t>As we listen to the story keep track of the suggestions you have tried in your school and/or department.</a:t>
            </a:r>
          </a:p>
        </p:txBody>
      </p:sp>
    </p:spTree>
    <p:extLst>
      <p:ext uri="{BB962C8B-B14F-4D97-AF65-F5344CB8AC3E}">
        <p14:creationId xmlns:p14="http://schemas.microsoft.com/office/powerpoint/2010/main" val="2896716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Script: Tiers I, II, III</a:t>
            </a:r>
          </a:p>
          <a:p>
            <a:pPr marL="158750" indent="0">
              <a:buNone/>
            </a:pPr>
            <a:r>
              <a:rPr lang="en-US" dirty="0"/>
              <a:t>Facilitator:</a:t>
            </a:r>
          </a:p>
          <a:p>
            <a:pPr marL="158750" indent="0">
              <a:buNone/>
            </a:pPr>
            <a:r>
              <a:rPr lang="en-US" dirty="0"/>
              <a:t>Read the screen. What are some whips that have been recommended in education? How about business? Solicit responses from participants.</a:t>
            </a:r>
          </a:p>
        </p:txBody>
      </p:sp>
    </p:spTree>
    <p:extLst>
      <p:ext uri="{BB962C8B-B14F-4D97-AF65-F5344CB8AC3E}">
        <p14:creationId xmlns:p14="http://schemas.microsoft.com/office/powerpoint/2010/main" val="1722781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Script: Tiers I, II, III</a:t>
            </a:r>
          </a:p>
          <a:p>
            <a:pPr marL="158750" indent="0">
              <a:buNone/>
            </a:pPr>
            <a:r>
              <a:rPr lang="en-US" dirty="0"/>
              <a:t>Facilitator:</a:t>
            </a:r>
          </a:p>
          <a:p>
            <a:pPr marL="158750" indent="0">
              <a:buNone/>
            </a:pPr>
            <a:r>
              <a:rPr lang="en-US" dirty="0"/>
              <a:t>Read the screen. Hmm… are there any schools and/or businesses successfully riding a dead horse? Solicit responses from participants.</a:t>
            </a:r>
          </a:p>
          <a:p>
            <a:pPr marL="158750" indent="0">
              <a:buNone/>
            </a:pPr>
            <a:endParaRPr lang="en-US" dirty="0"/>
          </a:p>
        </p:txBody>
      </p:sp>
    </p:spTree>
    <p:extLst>
      <p:ext uri="{BB962C8B-B14F-4D97-AF65-F5344CB8AC3E}">
        <p14:creationId xmlns:p14="http://schemas.microsoft.com/office/powerpoint/2010/main" val="3626938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066200" y="1498750"/>
            <a:ext cx="44673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6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0" name="Google Shape;10;p2"/>
          <p:cNvSpPr txBox="1">
            <a:spLocks noGrp="1"/>
          </p:cNvSpPr>
          <p:nvPr>
            <p:ph type="subTitle" idx="1"/>
          </p:nvPr>
        </p:nvSpPr>
        <p:spPr>
          <a:xfrm>
            <a:off x="4383900" y="3766525"/>
            <a:ext cx="3831900" cy="409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
        <p:nvSpPr>
          <p:cNvPr id="11" name="Google Shape;11;p2"/>
          <p:cNvSpPr/>
          <p:nvPr/>
        </p:nvSpPr>
        <p:spPr>
          <a:xfrm>
            <a:off x="0" y="-11775"/>
            <a:ext cx="0" cy="1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3" name="Google Shape;13;p2"/>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 name="Google Shape;14;p2"/>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5" name="Google Shape;15;p2"/>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Tree>
    <p:extLst>
      <p:ext uri="{BB962C8B-B14F-4D97-AF65-F5344CB8AC3E}">
        <p14:creationId xmlns:p14="http://schemas.microsoft.com/office/powerpoint/2010/main" val="374910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70"/>
        <p:cNvGrpSpPr/>
        <p:nvPr/>
      </p:nvGrpSpPr>
      <p:grpSpPr>
        <a:xfrm>
          <a:off x="0" y="0"/>
          <a:ext cx="0" cy="0"/>
          <a:chOff x="0" y="0"/>
          <a:chExt cx="0" cy="0"/>
        </a:xfrm>
      </p:grpSpPr>
      <p:sp>
        <p:nvSpPr>
          <p:cNvPr id="71" name="Google Shape;71;p11"/>
          <p:cNvSpPr txBox="1">
            <a:spLocks noGrp="1"/>
          </p:cNvSpPr>
          <p:nvPr>
            <p:ph type="title" hasCustomPrompt="1"/>
          </p:nvPr>
        </p:nvSpPr>
        <p:spPr>
          <a:xfrm>
            <a:off x="2157600" y="1575425"/>
            <a:ext cx="48288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2" name="Google Shape;72;p11"/>
          <p:cNvSpPr txBox="1">
            <a:spLocks noGrp="1"/>
          </p:cNvSpPr>
          <p:nvPr>
            <p:ph type="subTitle" idx="1"/>
          </p:nvPr>
        </p:nvSpPr>
        <p:spPr>
          <a:xfrm>
            <a:off x="2337400" y="3086575"/>
            <a:ext cx="4488600" cy="481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73" name="Google Shape;73;p1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74" name="Google Shape;74;p1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75" name="Google Shape;75;p1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76" name="Google Shape;76;p1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F89C393-59F9-E9A1-88D5-80A0373BDF51}"/>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7051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FFFFFF"/>
        </a:solidFill>
        <a:effectLst/>
      </p:bgPr>
    </p:bg>
    <p:spTree>
      <p:nvGrpSpPr>
        <p:cNvPr id="1" name="Shape 77"/>
        <p:cNvGrpSpPr/>
        <p:nvPr/>
      </p:nvGrpSpPr>
      <p:grpSpPr>
        <a:xfrm>
          <a:off x="0" y="0"/>
          <a:ext cx="0" cy="0"/>
          <a:chOff x="0" y="0"/>
          <a:chExt cx="0" cy="0"/>
        </a:xfrm>
      </p:grpSpPr>
    </p:spTree>
    <p:extLst>
      <p:ext uri="{BB962C8B-B14F-4D97-AF65-F5344CB8AC3E}">
        <p14:creationId xmlns:p14="http://schemas.microsoft.com/office/powerpoint/2010/main" val="27982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rgbClr val="004990"/>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13"/>
          <p:cNvSpPr txBox="1">
            <a:spLocks noGrp="1"/>
          </p:cNvSpPr>
          <p:nvPr>
            <p:ph type="title" idx="2"/>
          </p:nvPr>
        </p:nvSpPr>
        <p:spPr>
          <a:xfrm>
            <a:off x="1771023"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1" name="Google Shape;81;p13"/>
          <p:cNvSpPr txBox="1">
            <a:spLocks noGrp="1"/>
          </p:cNvSpPr>
          <p:nvPr>
            <p:ph type="subTitle" idx="1"/>
          </p:nvPr>
        </p:nvSpPr>
        <p:spPr>
          <a:xfrm>
            <a:off x="1771023"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2" name="Google Shape;82;p13"/>
          <p:cNvSpPr txBox="1">
            <a:spLocks noGrp="1"/>
          </p:cNvSpPr>
          <p:nvPr>
            <p:ph type="title" idx="3"/>
          </p:nvPr>
        </p:nvSpPr>
        <p:spPr>
          <a:xfrm>
            <a:off x="5813499"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3" name="Google Shape;83;p13"/>
          <p:cNvSpPr txBox="1">
            <a:spLocks noGrp="1"/>
          </p:cNvSpPr>
          <p:nvPr>
            <p:ph type="subTitle" idx="4"/>
          </p:nvPr>
        </p:nvSpPr>
        <p:spPr>
          <a:xfrm>
            <a:off x="5813499"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4" name="Google Shape;84;p13"/>
          <p:cNvSpPr txBox="1">
            <a:spLocks noGrp="1"/>
          </p:cNvSpPr>
          <p:nvPr>
            <p:ph type="title" idx="5"/>
          </p:nvPr>
        </p:nvSpPr>
        <p:spPr>
          <a:xfrm>
            <a:off x="1771023"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5" name="Google Shape;85;p13"/>
          <p:cNvSpPr txBox="1">
            <a:spLocks noGrp="1"/>
          </p:cNvSpPr>
          <p:nvPr>
            <p:ph type="subTitle" idx="6"/>
          </p:nvPr>
        </p:nvSpPr>
        <p:spPr>
          <a:xfrm>
            <a:off x="1771023"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6" name="Google Shape;86;p13"/>
          <p:cNvSpPr txBox="1">
            <a:spLocks noGrp="1"/>
          </p:cNvSpPr>
          <p:nvPr>
            <p:ph type="title" idx="7"/>
          </p:nvPr>
        </p:nvSpPr>
        <p:spPr>
          <a:xfrm>
            <a:off x="5813499"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7" name="Google Shape;87;p13"/>
          <p:cNvSpPr txBox="1">
            <a:spLocks noGrp="1"/>
          </p:cNvSpPr>
          <p:nvPr>
            <p:ph type="subTitle" idx="8"/>
          </p:nvPr>
        </p:nvSpPr>
        <p:spPr>
          <a:xfrm>
            <a:off x="5813499"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cxnSp>
        <p:nvCxnSpPr>
          <p:cNvPr id="92" name="Google Shape;92;p1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93" name="Google Shape;93;p1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94" name="Google Shape;94;p1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5" name="Google Shape;95;p1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C8CF5AD5-CC2C-681F-F46D-8FB8EDDB0F0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677098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2751750" y="3163413"/>
            <a:ext cx="3640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8" name="Google Shape;98;p14"/>
          <p:cNvSpPr txBox="1">
            <a:spLocks noGrp="1"/>
          </p:cNvSpPr>
          <p:nvPr>
            <p:ph type="subTitle" idx="1"/>
          </p:nvPr>
        </p:nvSpPr>
        <p:spPr>
          <a:xfrm>
            <a:off x="837600" y="1448188"/>
            <a:ext cx="7468800" cy="153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5400" b="1"/>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dirty="0"/>
          </a:p>
        </p:txBody>
      </p:sp>
      <p:cxnSp>
        <p:nvCxnSpPr>
          <p:cNvPr id="99" name="Google Shape;99;p1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0" name="Google Shape;100;p1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1" name="Google Shape;101;p1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2" name="Google Shape;102;p1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8D8A92BE-980E-5874-6FC3-4A8B78787DC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3427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reserve="1">
  <p:cSld name="Title and tex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15100" y="1527450"/>
            <a:ext cx="3845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15"/>
          <p:cNvSpPr txBox="1">
            <a:spLocks noGrp="1"/>
          </p:cNvSpPr>
          <p:nvPr>
            <p:ph type="subTitle" idx="1"/>
          </p:nvPr>
        </p:nvSpPr>
        <p:spPr>
          <a:xfrm>
            <a:off x="715100" y="2259750"/>
            <a:ext cx="3845700" cy="135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600"/>
              <a:buChar char="●"/>
              <a:defRPr sz="1600"/>
            </a:lvl1pPr>
            <a:lvl2pPr lvl="1" rtl="0">
              <a:lnSpc>
                <a:spcPct val="100000"/>
              </a:lnSpc>
              <a:spcBef>
                <a:spcPts val="0"/>
              </a:spcBef>
              <a:spcAft>
                <a:spcPts val="0"/>
              </a:spcAft>
              <a:buClr>
                <a:srgbClr val="494949"/>
              </a:buClr>
              <a:buSzPts val="1600"/>
              <a:buFont typeface="Exo"/>
              <a:buChar char="○"/>
              <a:defRPr sz="1600"/>
            </a:lvl2pPr>
            <a:lvl3pPr lvl="2" rtl="0">
              <a:lnSpc>
                <a:spcPct val="100000"/>
              </a:lnSpc>
              <a:spcBef>
                <a:spcPts val="1600"/>
              </a:spcBef>
              <a:spcAft>
                <a:spcPts val="0"/>
              </a:spcAft>
              <a:buClr>
                <a:srgbClr val="494949"/>
              </a:buClr>
              <a:buSzPts val="1600"/>
              <a:buFont typeface="Exo"/>
              <a:buChar char="■"/>
              <a:defRPr sz="1600"/>
            </a:lvl3pPr>
            <a:lvl4pPr lvl="3" rtl="0">
              <a:lnSpc>
                <a:spcPct val="100000"/>
              </a:lnSpc>
              <a:spcBef>
                <a:spcPts val="1600"/>
              </a:spcBef>
              <a:spcAft>
                <a:spcPts val="0"/>
              </a:spcAft>
              <a:buClr>
                <a:srgbClr val="494949"/>
              </a:buClr>
              <a:buSzPts val="1600"/>
              <a:buFont typeface="Exo"/>
              <a:buChar char="●"/>
              <a:defRPr sz="1600"/>
            </a:lvl4pPr>
            <a:lvl5pPr lvl="4" rtl="0">
              <a:lnSpc>
                <a:spcPct val="100000"/>
              </a:lnSpc>
              <a:spcBef>
                <a:spcPts val="1600"/>
              </a:spcBef>
              <a:spcAft>
                <a:spcPts val="0"/>
              </a:spcAft>
              <a:buClr>
                <a:srgbClr val="494949"/>
              </a:buClr>
              <a:buSzPts val="1600"/>
              <a:buFont typeface="Exo"/>
              <a:buChar char="○"/>
              <a:defRPr sz="1600"/>
            </a:lvl5pPr>
            <a:lvl6pPr lvl="5" rtl="0">
              <a:lnSpc>
                <a:spcPct val="100000"/>
              </a:lnSpc>
              <a:spcBef>
                <a:spcPts val="1600"/>
              </a:spcBef>
              <a:spcAft>
                <a:spcPts val="0"/>
              </a:spcAft>
              <a:buClr>
                <a:srgbClr val="494949"/>
              </a:buClr>
              <a:buSzPts val="1600"/>
              <a:buFont typeface="Exo"/>
              <a:buChar char="■"/>
              <a:defRPr sz="1600"/>
            </a:lvl6pPr>
            <a:lvl7pPr lvl="6" rtl="0">
              <a:lnSpc>
                <a:spcPct val="100000"/>
              </a:lnSpc>
              <a:spcBef>
                <a:spcPts val="1600"/>
              </a:spcBef>
              <a:spcAft>
                <a:spcPts val="0"/>
              </a:spcAft>
              <a:buClr>
                <a:srgbClr val="494949"/>
              </a:buClr>
              <a:buSzPts val="1600"/>
              <a:buFont typeface="Exo"/>
              <a:buChar char="●"/>
              <a:defRPr sz="1600"/>
            </a:lvl7pPr>
            <a:lvl8pPr lvl="7" rtl="0">
              <a:lnSpc>
                <a:spcPct val="100000"/>
              </a:lnSpc>
              <a:spcBef>
                <a:spcPts val="1600"/>
              </a:spcBef>
              <a:spcAft>
                <a:spcPts val="0"/>
              </a:spcAft>
              <a:buClr>
                <a:srgbClr val="494949"/>
              </a:buClr>
              <a:buSzPts val="1600"/>
              <a:buFont typeface="Exo"/>
              <a:buChar char="○"/>
              <a:defRPr sz="1600"/>
            </a:lvl8pPr>
            <a:lvl9pPr lvl="8" rtl="0">
              <a:lnSpc>
                <a:spcPct val="100000"/>
              </a:lnSpc>
              <a:spcBef>
                <a:spcPts val="1600"/>
              </a:spcBef>
              <a:spcAft>
                <a:spcPts val="1600"/>
              </a:spcAft>
              <a:buClr>
                <a:srgbClr val="494949"/>
              </a:buClr>
              <a:buSzPts val="1600"/>
              <a:buFont typeface="Exo"/>
              <a:buChar char="■"/>
              <a:defRPr sz="1600"/>
            </a:lvl9pPr>
          </a:lstStyle>
          <a:p>
            <a:endParaRPr/>
          </a:p>
        </p:txBody>
      </p:sp>
      <p:cxnSp>
        <p:nvCxnSpPr>
          <p:cNvPr id="106" name="Google Shape;106;p1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7" name="Google Shape;107;p1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8" name="Google Shape;108;p1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9" name="Google Shape;109;p1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695397C1-75AE-0598-23FE-9F4CE6DF0DC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704488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reserve="1" userDrawn="1">
  <p:cSld name="Title and two columns 1">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cxnSp>
        <p:nvCxnSpPr>
          <p:cNvPr id="112" name="Google Shape;112;p16"/>
          <p:cNvCxnSpPr/>
          <p:nvPr/>
        </p:nvCxnSpPr>
        <p:spPr>
          <a:xfrm>
            <a:off x="-6250" y="219965"/>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13" name="Google Shape;113;p16"/>
          <p:cNvCxnSpPr/>
          <p:nvPr/>
        </p:nvCxnSpPr>
        <p:spPr>
          <a:xfrm>
            <a:off x="-58150" y="338840"/>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14" name="Google Shape;114;p1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15" name="Google Shape;115;p1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116" name="Google Shape;116;p16"/>
          <p:cNvSpPr txBox="1">
            <a:spLocks noGrp="1"/>
          </p:cNvSpPr>
          <p:nvPr>
            <p:ph type="subTitle" idx="1"/>
          </p:nvPr>
        </p:nvSpPr>
        <p:spPr>
          <a:xfrm>
            <a:off x="720000" y="1211625"/>
            <a:ext cx="7704000" cy="291254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Open Sans"/>
              <a:buChar char="●"/>
              <a:defRPr sz="1600"/>
            </a:lvl1pPr>
            <a:lvl2pPr lvl="1" algn="ctr" rtl="0">
              <a:lnSpc>
                <a:spcPct val="100000"/>
              </a:lnSpc>
              <a:spcBef>
                <a:spcPts val="0"/>
              </a:spcBef>
              <a:spcAft>
                <a:spcPts val="0"/>
              </a:spcAft>
              <a:buClr>
                <a:srgbClr val="142850"/>
              </a:buClr>
              <a:buSzPts val="1600"/>
              <a:buFont typeface="Red Hat Text"/>
              <a:buChar char="○"/>
              <a:defRPr sz="1600"/>
            </a:lvl2pPr>
            <a:lvl3pPr lvl="2" algn="ctr" rtl="0">
              <a:lnSpc>
                <a:spcPct val="100000"/>
              </a:lnSpc>
              <a:spcBef>
                <a:spcPts val="0"/>
              </a:spcBef>
              <a:spcAft>
                <a:spcPts val="0"/>
              </a:spcAft>
              <a:buClr>
                <a:srgbClr val="142850"/>
              </a:buClr>
              <a:buSzPts val="1600"/>
              <a:buFont typeface="Red Hat Text"/>
              <a:buChar char="■"/>
              <a:defRPr sz="1600"/>
            </a:lvl3pPr>
            <a:lvl4pPr lvl="3" algn="ctr" rtl="0">
              <a:lnSpc>
                <a:spcPct val="100000"/>
              </a:lnSpc>
              <a:spcBef>
                <a:spcPts val="0"/>
              </a:spcBef>
              <a:spcAft>
                <a:spcPts val="0"/>
              </a:spcAft>
              <a:buClr>
                <a:srgbClr val="142850"/>
              </a:buClr>
              <a:buSzPts val="1600"/>
              <a:buFont typeface="Red Hat Text"/>
              <a:buChar char="●"/>
              <a:defRPr sz="1600"/>
            </a:lvl4pPr>
            <a:lvl5pPr lvl="4" algn="ctr" rtl="0">
              <a:lnSpc>
                <a:spcPct val="100000"/>
              </a:lnSpc>
              <a:spcBef>
                <a:spcPts val="0"/>
              </a:spcBef>
              <a:spcAft>
                <a:spcPts val="0"/>
              </a:spcAft>
              <a:buClr>
                <a:srgbClr val="142850"/>
              </a:buClr>
              <a:buSzPts val="1600"/>
              <a:buFont typeface="Red Hat Text"/>
              <a:buChar char="○"/>
              <a:defRPr sz="1600"/>
            </a:lvl5pPr>
            <a:lvl6pPr lvl="5" algn="ctr" rtl="0">
              <a:lnSpc>
                <a:spcPct val="100000"/>
              </a:lnSpc>
              <a:spcBef>
                <a:spcPts val="0"/>
              </a:spcBef>
              <a:spcAft>
                <a:spcPts val="0"/>
              </a:spcAft>
              <a:buClr>
                <a:srgbClr val="142850"/>
              </a:buClr>
              <a:buSzPts val="1600"/>
              <a:buFont typeface="Red Hat Text"/>
              <a:buChar char="■"/>
              <a:defRPr sz="1600"/>
            </a:lvl6pPr>
            <a:lvl7pPr lvl="6" algn="ctr" rtl="0">
              <a:lnSpc>
                <a:spcPct val="100000"/>
              </a:lnSpc>
              <a:spcBef>
                <a:spcPts val="0"/>
              </a:spcBef>
              <a:spcAft>
                <a:spcPts val="0"/>
              </a:spcAft>
              <a:buClr>
                <a:srgbClr val="142850"/>
              </a:buClr>
              <a:buSzPts val="1600"/>
              <a:buFont typeface="Red Hat Text"/>
              <a:buChar char="●"/>
              <a:defRPr sz="1600"/>
            </a:lvl7pPr>
            <a:lvl8pPr lvl="7" algn="ctr" rtl="0">
              <a:lnSpc>
                <a:spcPct val="100000"/>
              </a:lnSpc>
              <a:spcBef>
                <a:spcPts val="0"/>
              </a:spcBef>
              <a:spcAft>
                <a:spcPts val="0"/>
              </a:spcAft>
              <a:buClr>
                <a:srgbClr val="142850"/>
              </a:buClr>
              <a:buSzPts val="1600"/>
              <a:buFont typeface="Red Hat Text"/>
              <a:buChar char="○"/>
              <a:defRPr sz="1600"/>
            </a:lvl8pPr>
            <a:lvl9pPr lvl="8" algn="ctr" rtl="0">
              <a:lnSpc>
                <a:spcPct val="100000"/>
              </a:lnSpc>
              <a:spcBef>
                <a:spcPts val="0"/>
              </a:spcBef>
              <a:spcAft>
                <a:spcPts val="0"/>
              </a:spcAft>
              <a:buClr>
                <a:srgbClr val="142850"/>
              </a:buClr>
              <a:buSzPts val="1600"/>
              <a:buFont typeface="Red Hat Text"/>
              <a:buChar char="■"/>
              <a:defRPr sz="1600"/>
            </a:lvl9pPr>
          </a:lstStyle>
          <a:p>
            <a:endParaRPr dirty="0"/>
          </a:p>
        </p:txBody>
      </p:sp>
      <p:pic>
        <p:nvPicPr>
          <p:cNvPr id="3" name="Picture 2">
            <a:extLst>
              <a:ext uri="{FF2B5EF4-FFF2-40B4-BE49-F238E27FC236}">
                <a16:creationId xmlns:a16="http://schemas.microsoft.com/office/drawing/2014/main" id="{DC3CD8D5-B05F-15E1-6A2D-1B4D1A049C8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2356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13155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 name="Google Shape;120;p17"/>
          <p:cNvSpPr txBox="1">
            <a:spLocks noGrp="1"/>
          </p:cNvSpPr>
          <p:nvPr>
            <p:ph type="subTitle" idx="1"/>
          </p:nvPr>
        </p:nvSpPr>
        <p:spPr>
          <a:xfrm>
            <a:off x="131547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7"/>
          <p:cNvSpPr txBox="1">
            <a:spLocks noGrp="1"/>
          </p:cNvSpPr>
          <p:nvPr>
            <p:ph type="title" idx="2"/>
          </p:nvPr>
        </p:nvSpPr>
        <p:spPr>
          <a:xfrm>
            <a:off x="37707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 name="Google Shape;122;p17"/>
          <p:cNvSpPr txBox="1">
            <a:spLocks noGrp="1"/>
          </p:cNvSpPr>
          <p:nvPr>
            <p:ph type="subTitle" idx="3"/>
          </p:nvPr>
        </p:nvSpPr>
        <p:spPr>
          <a:xfrm>
            <a:off x="3770700"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17"/>
          <p:cNvSpPr txBox="1">
            <a:spLocks noGrp="1"/>
          </p:cNvSpPr>
          <p:nvPr>
            <p:ph type="title" idx="4"/>
          </p:nvPr>
        </p:nvSpPr>
        <p:spPr>
          <a:xfrm>
            <a:off x="62259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 name="Google Shape;124;p17"/>
          <p:cNvSpPr txBox="1">
            <a:spLocks noGrp="1"/>
          </p:cNvSpPr>
          <p:nvPr>
            <p:ph type="subTitle" idx="5"/>
          </p:nvPr>
        </p:nvSpPr>
        <p:spPr>
          <a:xfrm>
            <a:off x="622592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7"/>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26" name="Google Shape;126;p1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27" name="Google Shape;127;p1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28" name="Google Shape;128;p1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29" name="Google Shape;129;p1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7EB3319-E04F-C2FE-05FF-0FCAB86B5F18}"/>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291649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reserve="1">
  <p:cSld name="Title and four columns 1">
    <p:spTree>
      <p:nvGrpSpPr>
        <p:cNvPr id="1" name="Shape 130"/>
        <p:cNvGrpSpPr/>
        <p:nvPr/>
      </p:nvGrpSpPr>
      <p:grpSpPr>
        <a:xfrm>
          <a:off x="0" y="0"/>
          <a:ext cx="0" cy="0"/>
          <a:chOff x="0" y="0"/>
          <a:chExt cx="0" cy="0"/>
        </a:xfrm>
      </p:grpSpPr>
      <p:sp>
        <p:nvSpPr>
          <p:cNvPr id="131" name="Google Shape;131;p18"/>
          <p:cNvSpPr txBox="1">
            <a:spLocks noGrp="1"/>
          </p:cNvSpPr>
          <p:nvPr>
            <p:ph type="subTitle" idx="1"/>
          </p:nvPr>
        </p:nvSpPr>
        <p:spPr>
          <a:xfrm flipH="1">
            <a:off x="6381970" y="3215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2" name="Google Shape;132;p18"/>
          <p:cNvSpPr txBox="1">
            <a:spLocks noGrp="1"/>
          </p:cNvSpPr>
          <p:nvPr>
            <p:ph type="subTitle" idx="2"/>
          </p:nvPr>
        </p:nvSpPr>
        <p:spPr>
          <a:xfrm flipH="1">
            <a:off x="6384382" y="38782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3" name="Google Shape;133;p18"/>
          <p:cNvSpPr txBox="1">
            <a:spLocks noGrp="1"/>
          </p:cNvSpPr>
          <p:nvPr>
            <p:ph type="subTitle" idx="3"/>
          </p:nvPr>
        </p:nvSpPr>
        <p:spPr>
          <a:xfrm flipH="1">
            <a:off x="4255245" y="321581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4" name="Google Shape;134;p18"/>
          <p:cNvSpPr txBox="1">
            <a:spLocks noGrp="1"/>
          </p:cNvSpPr>
          <p:nvPr>
            <p:ph type="subTitle" idx="4"/>
          </p:nvPr>
        </p:nvSpPr>
        <p:spPr>
          <a:xfrm flipH="1">
            <a:off x="4255245" y="3874725"/>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5" name="Google Shape;135;p18"/>
          <p:cNvSpPr txBox="1">
            <a:spLocks noGrp="1"/>
          </p:cNvSpPr>
          <p:nvPr>
            <p:ph type="subTitle" idx="5"/>
          </p:nvPr>
        </p:nvSpPr>
        <p:spPr>
          <a:xfrm flipH="1">
            <a:off x="4255245"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dirty="0"/>
          </a:p>
        </p:txBody>
      </p:sp>
      <p:sp>
        <p:nvSpPr>
          <p:cNvPr id="136" name="Google Shape;136;p18"/>
          <p:cNvSpPr txBox="1">
            <a:spLocks noGrp="1"/>
          </p:cNvSpPr>
          <p:nvPr>
            <p:ph type="subTitle" idx="6"/>
          </p:nvPr>
        </p:nvSpPr>
        <p:spPr>
          <a:xfrm flipH="1">
            <a:off x="4255245"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7" name="Google Shape;137;p18"/>
          <p:cNvSpPr txBox="1">
            <a:spLocks noGrp="1"/>
          </p:cNvSpPr>
          <p:nvPr>
            <p:ph type="subTitle" idx="7"/>
          </p:nvPr>
        </p:nvSpPr>
        <p:spPr>
          <a:xfrm>
            <a:off x="4255245"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8" name="Google Shape;138;p18"/>
          <p:cNvSpPr txBox="1">
            <a:spLocks noGrp="1"/>
          </p:cNvSpPr>
          <p:nvPr>
            <p:ph type="subTitle" idx="8"/>
          </p:nvPr>
        </p:nvSpPr>
        <p:spPr>
          <a:xfrm>
            <a:off x="4255245" y="3614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9" name="Google Shape;139;p18"/>
          <p:cNvSpPr txBox="1">
            <a:spLocks noGrp="1"/>
          </p:cNvSpPr>
          <p:nvPr>
            <p:ph type="subTitle" idx="9"/>
          </p:nvPr>
        </p:nvSpPr>
        <p:spPr>
          <a:xfrm>
            <a:off x="6384382" y="36147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0" name="Google Shape;140;p18"/>
          <p:cNvSpPr txBox="1">
            <a:spLocks noGrp="1"/>
          </p:cNvSpPr>
          <p:nvPr>
            <p:ph type="subTitle" idx="13"/>
          </p:nvPr>
        </p:nvSpPr>
        <p:spPr>
          <a:xfrm flipH="1">
            <a:off x="6384382"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41" name="Google Shape;141;p18"/>
          <p:cNvSpPr txBox="1">
            <a:spLocks noGrp="1"/>
          </p:cNvSpPr>
          <p:nvPr>
            <p:ph type="subTitle" idx="14"/>
          </p:nvPr>
        </p:nvSpPr>
        <p:spPr>
          <a:xfrm>
            <a:off x="6384382"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2" name="Google Shape;142;p18"/>
          <p:cNvSpPr txBox="1">
            <a:spLocks noGrp="1"/>
          </p:cNvSpPr>
          <p:nvPr>
            <p:ph type="subTitle" idx="15"/>
          </p:nvPr>
        </p:nvSpPr>
        <p:spPr>
          <a:xfrm flipH="1">
            <a:off x="6381970"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43" name="Google Shape;143;p18"/>
          <p:cNvSpPr txBox="1">
            <a:spLocks noGrp="1"/>
          </p:cNvSpPr>
          <p:nvPr>
            <p:ph type="title"/>
          </p:nvPr>
        </p:nvSpPr>
        <p:spPr>
          <a:xfrm>
            <a:off x="4255245" y="445025"/>
            <a:ext cx="4166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solidFill>
                  <a:srgbClr val="004990"/>
                </a:solidFill>
                <a:latin typeface="Garamond" panose="020204040303010108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44" name="Google Shape;144;p1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45" name="Google Shape;145;p1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6" name="Google Shape;146;p1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47" name="Google Shape;147;p1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3CF6882-D64C-D9C9-F15D-A1BBFF65D6A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941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2316650" y="445025"/>
            <a:ext cx="4510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 name="Google Shape;150;p19"/>
          <p:cNvSpPr txBox="1">
            <a:spLocks noGrp="1"/>
          </p:cNvSpPr>
          <p:nvPr>
            <p:ph type="title" idx="2"/>
          </p:nvPr>
        </p:nvSpPr>
        <p:spPr>
          <a:xfrm>
            <a:off x="1509319" y="161620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1" name="Google Shape;151;p19"/>
          <p:cNvSpPr txBox="1">
            <a:spLocks noGrp="1"/>
          </p:cNvSpPr>
          <p:nvPr>
            <p:ph type="subTitle" idx="1"/>
          </p:nvPr>
        </p:nvSpPr>
        <p:spPr>
          <a:xfrm>
            <a:off x="1509308" y="20355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19"/>
          <p:cNvSpPr txBox="1">
            <a:spLocks noGrp="1"/>
          </p:cNvSpPr>
          <p:nvPr>
            <p:ph type="title" idx="3"/>
          </p:nvPr>
        </p:nvSpPr>
        <p:spPr>
          <a:xfrm>
            <a:off x="4980291" y="161620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3" name="Google Shape;153;p19"/>
          <p:cNvSpPr txBox="1">
            <a:spLocks noGrp="1"/>
          </p:cNvSpPr>
          <p:nvPr>
            <p:ph type="subTitle" idx="4"/>
          </p:nvPr>
        </p:nvSpPr>
        <p:spPr>
          <a:xfrm>
            <a:off x="4980283" y="20355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4" name="Google Shape;154;p19"/>
          <p:cNvSpPr txBox="1">
            <a:spLocks noGrp="1"/>
          </p:cNvSpPr>
          <p:nvPr>
            <p:ph type="title" idx="5"/>
          </p:nvPr>
        </p:nvSpPr>
        <p:spPr>
          <a:xfrm>
            <a:off x="1509319" y="304955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5" name="Google Shape;155;p19"/>
          <p:cNvSpPr txBox="1">
            <a:spLocks noGrp="1"/>
          </p:cNvSpPr>
          <p:nvPr>
            <p:ph type="subTitle" idx="6"/>
          </p:nvPr>
        </p:nvSpPr>
        <p:spPr>
          <a:xfrm>
            <a:off x="1509308" y="34689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6" name="Google Shape;156;p19"/>
          <p:cNvSpPr txBox="1">
            <a:spLocks noGrp="1"/>
          </p:cNvSpPr>
          <p:nvPr>
            <p:ph type="title" idx="7"/>
          </p:nvPr>
        </p:nvSpPr>
        <p:spPr>
          <a:xfrm>
            <a:off x="4980292" y="304955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7" name="Google Shape;157;p19"/>
          <p:cNvSpPr txBox="1">
            <a:spLocks noGrp="1"/>
          </p:cNvSpPr>
          <p:nvPr>
            <p:ph type="subTitle" idx="8"/>
          </p:nvPr>
        </p:nvSpPr>
        <p:spPr>
          <a:xfrm>
            <a:off x="4980283" y="34689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58" name="Google Shape;158;p1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59" name="Google Shape;159;p1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60" name="Google Shape;160;p1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61" name="Google Shape;161;p1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5C3EFDB1-A913-0B48-B36B-9BBFF427C9B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47361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720000"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64" name="Google Shape;164;p20"/>
          <p:cNvSpPr txBox="1">
            <a:spLocks noGrp="1"/>
          </p:cNvSpPr>
          <p:nvPr>
            <p:ph type="subTitle" idx="1"/>
          </p:nvPr>
        </p:nvSpPr>
        <p:spPr>
          <a:xfrm>
            <a:off x="720000"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0"/>
          <p:cNvSpPr txBox="1">
            <a:spLocks noGrp="1"/>
          </p:cNvSpPr>
          <p:nvPr>
            <p:ph type="title" idx="2"/>
          </p:nvPr>
        </p:nvSpPr>
        <p:spPr>
          <a:xfrm>
            <a:off x="3419271"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6" name="Google Shape;166;p20"/>
          <p:cNvSpPr txBox="1">
            <a:spLocks noGrp="1"/>
          </p:cNvSpPr>
          <p:nvPr>
            <p:ph type="subTitle" idx="3"/>
          </p:nvPr>
        </p:nvSpPr>
        <p:spPr>
          <a:xfrm>
            <a:off x="3419269"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0"/>
          <p:cNvSpPr txBox="1">
            <a:spLocks noGrp="1"/>
          </p:cNvSpPr>
          <p:nvPr>
            <p:ph type="title" idx="4"/>
          </p:nvPr>
        </p:nvSpPr>
        <p:spPr>
          <a:xfrm>
            <a:off x="719975"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 name="Google Shape;168;p20"/>
          <p:cNvSpPr txBox="1">
            <a:spLocks noGrp="1"/>
          </p:cNvSpPr>
          <p:nvPr>
            <p:ph type="subTitle" idx="5"/>
          </p:nvPr>
        </p:nvSpPr>
        <p:spPr>
          <a:xfrm>
            <a:off x="719975"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0"/>
          <p:cNvSpPr txBox="1">
            <a:spLocks noGrp="1"/>
          </p:cNvSpPr>
          <p:nvPr>
            <p:ph type="title" idx="6"/>
          </p:nvPr>
        </p:nvSpPr>
        <p:spPr>
          <a:xfrm>
            <a:off x="3419246"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 name="Google Shape;170;p20"/>
          <p:cNvSpPr txBox="1">
            <a:spLocks noGrp="1"/>
          </p:cNvSpPr>
          <p:nvPr>
            <p:ph type="subTitle" idx="7"/>
          </p:nvPr>
        </p:nvSpPr>
        <p:spPr>
          <a:xfrm>
            <a:off x="3419244"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0"/>
          <p:cNvSpPr txBox="1">
            <a:spLocks noGrp="1"/>
          </p:cNvSpPr>
          <p:nvPr>
            <p:ph type="title" idx="8"/>
          </p:nvPr>
        </p:nvSpPr>
        <p:spPr>
          <a:xfrm>
            <a:off x="6118549"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2" name="Google Shape;172;p20"/>
          <p:cNvSpPr txBox="1">
            <a:spLocks noGrp="1"/>
          </p:cNvSpPr>
          <p:nvPr>
            <p:ph type="subTitle" idx="9"/>
          </p:nvPr>
        </p:nvSpPr>
        <p:spPr>
          <a:xfrm>
            <a:off x="6118545"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0"/>
          <p:cNvSpPr txBox="1">
            <a:spLocks noGrp="1"/>
          </p:cNvSpPr>
          <p:nvPr>
            <p:ph type="title" idx="13"/>
          </p:nvPr>
        </p:nvSpPr>
        <p:spPr>
          <a:xfrm>
            <a:off x="6118524"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4" name="Google Shape;174;p20"/>
          <p:cNvSpPr txBox="1">
            <a:spLocks noGrp="1"/>
          </p:cNvSpPr>
          <p:nvPr>
            <p:ph type="subTitle" idx="14"/>
          </p:nvPr>
        </p:nvSpPr>
        <p:spPr>
          <a:xfrm>
            <a:off x="6118520"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0"/>
          <p:cNvSpPr txBox="1">
            <a:spLocks noGrp="1"/>
          </p:cNvSpPr>
          <p:nvPr>
            <p:ph type="title" idx="15"/>
          </p:nvPr>
        </p:nvSpPr>
        <p:spPr>
          <a:xfrm>
            <a:off x="2061850" y="445025"/>
            <a:ext cx="5020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76" name="Google Shape;176;p20"/>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77" name="Google Shape;177;p20"/>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78" name="Google Shape;178;p20"/>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79" name="Google Shape;179;p20"/>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0F5701B-DD2C-F394-7EF8-319B5557E0A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48175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15100" y="1975150"/>
            <a:ext cx="4360200" cy="11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9" name="Google Shape;19;p3"/>
          <p:cNvSpPr txBox="1">
            <a:spLocks noGrp="1"/>
          </p:cNvSpPr>
          <p:nvPr>
            <p:ph type="subTitle" idx="1"/>
          </p:nvPr>
        </p:nvSpPr>
        <p:spPr>
          <a:xfrm>
            <a:off x="715100" y="3509513"/>
            <a:ext cx="4360200" cy="435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rgbClr val="004990"/>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dirty="0"/>
          </a:p>
        </p:txBody>
      </p:sp>
      <p:cxnSp>
        <p:nvCxnSpPr>
          <p:cNvPr id="20" name="Google Shape;20;p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1" name="Google Shape;21;p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2" name="Google Shape;22;p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3" name="Google Shape;23;p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3E75E160-3D30-440C-1D91-2489F4B795E3}"/>
              </a:ext>
            </a:extLst>
          </p:cNvPr>
          <p:cNvPicPr>
            <a:picLocks noChangeAspect="1"/>
          </p:cNvPicPr>
          <p:nvPr userDrawn="1"/>
        </p:nvPicPr>
        <p:blipFill>
          <a:blip r:embed="rId2"/>
          <a:srcRect/>
          <a:stretch/>
        </p:blipFill>
        <p:spPr>
          <a:xfrm>
            <a:off x="7359216" y="4141099"/>
            <a:ext cx="1716116" cy="623309"/>
          </a:xfrm>
          <a:prstGeom prst="rect">
            <a:avLst/>
          </a:prstGeom>
          <a:noFill/>
        </p:spPr>
      </p:pic>
    </p:spTree>
    <p:extLst>
      <p:ext uri="{BB962C8B-B14F-4D97-AF65-F5344CB8AC3E}">
        <p14:creationId xmlns:p14="http://schemas.microsoft.com/office/powerpoint/2010/main" val="3088325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180"/>
        <p:cNvGrpSpPr/>
        <p:nvPr/>
      </p:nvGrpSpPr>
      <p:grpSpPr>
        <a:xfrm>
          <a:off x="0" y="0"/>
          <a:ext cx="0" cy="0"/>
          <a:chOff x="0" y="0"/>
          <a:chExt cx="0" cy="0"/>
        </a:xfrm>
      </p:grpSpPr>
      <p:sp>
        <p:nvSpPr>
          <p:cNvPr id="181" name="Google Shape;181;p21"/>
          <p:cNvSpPr txBox="1">
            <a:spLocks noGrp="1"/>
          </p:cNvSpPr>
          <p:nvPr>
            <p:ph type="title" hasCustomPrompt="1"/>
          </p:nvPr>
        </p:nvSpPr>
        <p:spPr>
          <a:xfrm>
            <a:off x="1284000" y="5443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2" name="Google Shape;182;p21"/>
          <p:cNvSpPr txBox="1">
            <a:spLocks noGrp="1"/>
          </p:cNvSpPr>
          <p:nvPr>
            <p:ph type="subTitle" idx="1"/>
          </p:nvPr>
        </p:nvSpPr>
        <p:spPr>
          <a:xfrm>
            <a:off x="1284000" y="1326563"/>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1"/>
          <p:cNvSpPr txBox="1">
            <a:spLocks noGrp="1"/>
          </p:cNvSpPr>
          <p:nvPr>
            <p:ph type="title" idx="2" hasCustomPrompt="1"/>
          </p:nvPr>
        </p:nvSpPr>
        <p:spPr>
          <a:xfrm>
            <a:off x="1284000" y="200047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4" name="Google Shape;184;p21"/>
          <p:cNvSpPr txBox="1">
            <a:spLocks noGrp="1"/>
          </p:cNvSpPr>
          <p:nvPr>
            <p:ph type="subTitle" idx="3"/>
          </p:nvPr>
        </p:nvSpPr>
        <p:spPr>
          <a:xfrm>
            <a:off x="1284000" y="2782711"/>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1"/>
          <p:cNvSpPr txBox="1">
            <a:spLocks noGrp="1"/>
          </p:cNvSpPr>
          <p:nvPr>
            <p:ph type="title" idx="4" hasCustomPrompt="1"/>
          </p:nvPr>
        </p:nvSpPr>
        <p:spPr>
          <a:xfrm>
            <a:off x="1284000" y="345662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6" name="Google Shape;186;p21"/>
          <p:cNvSpPr txBox="1">
            <a:spLocks noGrp="1"/>
          </p:cNvSpPr>
          <p:nvPr>
            <p:ph type="subTitle" idx="5"/>
          </p:nvPr>
        </p:nvSpPr>
        <p:spPr>
          <a:xfrm>
            <a:off x="1284000" y="4238862"/>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87" name="Google Shape;187;p2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88" name="Google Shape;188;p2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89" name="Google Shape;189;p2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90" name="Google Shape;190;p2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0D49EF6B-2141-4DEC-613E-86C88D53055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97140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reserve="1">
  <p:cSld name="Title only 1">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 name="Picture 2">
            <a:extLst>
              <a:ext uri="{FF2B5EF4-FFF2-40B4-BE49-F238E27FC236}">
                <a16:creationId xmlns:a16="http://schemas.microsoft.com/office/drawing/2014/main" id="{C1FE342E-CCC1-A1F4-F4A3-32EA0A2C98A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600335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193"/>
        <p:cNvGrpSpPr/>
        <p:nvPr/>
      </p:nvGrpSpPr>
      <p:grpSpPr>
        <a:xfrm>
          <a:off x="0" y="0"/>
          <a:ext cx="0" cy="0"/>
          <a:chOff x="0" y="0"/>
          <a:chExt cx="0" cy="0"/>
        </a:xfrm>
      </p:grpSpPr>
      <p:sp>
        <p:nvSpPr>
          <p:cNvPr id="194" name="Google Shape;194;p23"/>
          <p:cNvSpPr txBox="1">
            <a:spLocks noGrp="1"/>
          </p:cNvSpPr>
          <p:nvPr>
            <p:ph type="ctrTitle"/>
          </p:nvPr>
        </p:nvSpPr>
        <p:spPr>
          <a:xfrm>
            <a:off x="2430025"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5" name="Google Shape;195;p23"/>
          <p:cNvSpPr txBox="1">
            <a:spLocks noGrp="1"/>
          </p:cNvSpPr>
          <p:nvPr>
            <p:ph type="subTitle" idx="1"/>
          </p:nvPr>
        </p:nvSpPr>
        <p:spPr>
          <a:xfrm>
            <a:off x="2425075" y="1634075"/>
            <a:ext cx="4293900" cy="10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97" name="Google Shape;197;p2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98" name="Google Shape;198;p2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99" name="Google Shape;199;p2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0" name="Google Shape;200;p2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EDC7F83-3822-B7CA-DC6C-B0F7E7AC66B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337561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01"/>
        <p:cNvGrpSpPr/>
        <p:nvPr/>
      </p:nvGrpSpPr>
      <p:grpSpPr>
        <a:xfrm>
          <a:off x="0" y="0"/>
          <a:ext cx="0" cy="0"/>
          <a:chOff x="0" y="0"/>
          <a:chExt cx="0" cy="0"/>
        </a:xfrm>
      </p:grpSpPr>
      <p:cxnSp>
        <p:nvCxnSpPr>
          <p:cNvPr id="202" name="Google Shape;202;p2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3" name="Google Shape;203;p2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D282914-D242-19EC-46A1-E86C6EA5646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4638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204"/>
        <p:cNvGrpSpPr/>
        <p:nvPr/>
      </p:nvGrpSpPr>
      <p:grpSpPr>
        <a:xfrm>
          <a:off x="0" y="0"/>
          <a:ext cx="0" cy="0"/>
          <a:chOff x="0" y="0"/>
          <a:chExt cx="0" cy="0"/>
        </a:xfrm>
      </p:grpSpPr>
      <p:cxnSp>
        <p:nvCxnSpPr>
          <p:cNvPr id="205" name="Google Shape;205;p2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06" name="Google Shape;206;p2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C0C7142-02DB-079B-6878-195F53FE1E2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885570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hidden="1"/>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hidden="1"/>
          <p:cNvSpPr>
            <a:spLocks noGrp="1"/>
          </p:cNvSpPr>
          <p:nvPr>
            <p:ph type="dt" sz="half" idx="10"/>
          </p:nvPr>
        </p:nvSpPr>
        <p:spPr/>
        <p:txBody>
          <a:bodyPr/>
          <a:lstStyle/>
          <a:p>
            <a:fld id="{96DFF08F-DC6B-4601-B491-B0F83F6DD2DA}" type="datetimeFigureOut">
              <a:rPr lang="en-US" smtClean="0"/>
              <a:t>1/16/24</a:t>
            </a:fld>
            <a:endParaRPr lang="en-US" dirty="0"/>
          </a:p>
        </p:txBody>
      </p:sp>
      <p:sp>
        <p:nvSpPr>
          <p:cNvPr id="5" name="Footer Placeholder 4" hidden="1"/>
          <p:cNvSpPr>
            <a:spLocks noGrp="1"/>
          </p:cNvSpPr>
          <p:nvPr>
            <p:ph type="ftr" sz="quarter" idx="11"/>
          </p:nvPr>
        </p:nvSpPr>
        <p:spPr/>
        <p:txBody>
          <a:bodyPr/>
          <a:lstStyle/>
          <a:p>
            <a:endParaRPr lang="en-US" dirty="0"/>
          </a:p>
        </p:txBody>
      </p:sp>
      <p:sp>
        <p:nvSpPr>
          <p:cNvPr id="6" name="Slide Number Placeholder 5" hidden="1"/>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Google Shape;202;p24">
            <a:extLst>
              <a:ext uri="{FF2B5EF4-FFF2-40B4-BE49-F238E27FC236}">
                <a16:creationId xmlns:a16="http://schemas.microsoft.com/office/drawing/2014/main" id="{DC353E64-1FB7-F1F4-3693-E12CF7249607}"/>
              </a:ext>
            </a:extLst>
          </p:cNvPr>
          <p:cNvCxnSpPr/>
          <p:nvPr userDrawn="1"/>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 name="Google Shape;203;p24">
            <a:extLst>
              <a:ext uri="{FF2B5EF4-FFF2-40B4-BE49-F238E27FC236}">
                <a16:creationId xmlns:a16="http://schemas.microsoft.com/office/drawing/2014/main" id="{0EEEAFE1-E9AB-9155-EDF1-854A312114CB}"/>
              </a:ext>
            </a:extLst>
          </p:cNvPr>
          <p:cNvCxnSpPr/>
          <p:nvPr userDrawn="1"/>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10" name="Picture 9">
            <a:extLst>
              <a:ext uri="{FF2B5EF4-FFF2-40B4-BE49-F238E27FC236}">
                <a16:creationId xmlns:a16="http://schemas.microsoft.com/office/drawing/2014/main" id="{15E27AEC-0B8D-D101-DBD1-5566EB8F91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85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259080" rtl="0">
              <a:lnSpc>
                <a:spcPct val="115000"/>
              </a:lnSpc>
              <a:spcBef>
                <a:spcPts val="0"/>
              </a:spcBef>
              <a:spcAft>
                <a:spcPts val="0"/>
              </a:spcAft>
              <a:buClr>
                <a:srgbClr val="434343"/>
              </a:buClr>
              <a:buSzPts val="480"/>
              <a:buFont typeface="Raleway Medium"/>
              <a:buAutoNum type="arabicPeriod"/>
              <a:defRPr sz="1200">
                <a:solidFill>
                  <a:srgbClr val="434343"/>
                </a:solidFill>
              </a:defRPr>
            </a:lvl1pPr>
            <a:lvl2pPr marL="914400" lvl="1" indent="-259080" rtl="0">
              <a:lnSpc>
                <a:spcPct val="115000"/>
              </a:lnSpc>
              <a:spcBef>
                <a:spcPts val="0"/>
              </a:spcBef>
              <a:spcAft>
                <a:spcPts val="0"/>
              </a:spcAft>
              <a:buClr>
                <a:srgbClr val="434343"/>
              </a:buClr>
              <a:buSzPts val="480"/>
              <a:buFont typeface="Roboto Condensed Light"/>
              <a:buAutoNum type="alphaLcPeriod"/>
              <a:defRPr>
                <a:solidFill>
                  <a:srgbClr val="434343"/>
                </a:solidFill>
              </a:defRPr>
            </a:lvl2pPr>
            <a:lvl3pPr marL="1371600" lvl="2" indent="-259080" rtl="0">
              <a:lnSpc>
                <a:spcPct val="115000"/>
              </a:lnSpc>
              <a:spcBef>
                <a:spcPts val="0"/>
              </a:spcBef>
              <a:spcAft>
                <a:spcPts val="0"/>
              </a:spcAft>
              <a:buClr>
                <a:srgbClr val="434343"/>
              </a:buClr>
              <a:buSzPts val="480"/>
              <a:buFont typeface="Roboto Condensed Light"/>
              <a:buAutoNum type="romanLcPeriod"/>
              <a:defRPr>
                <a:solidFill>
                  <a:srgbClr val="434343"/>
                </a:solidFill>
              </a:defRPr>
            </a:lvl3pPr>
            <a:lvl4pPr marL="1828800" lvl="3" indent="-259080" rtl="0">
              <a:lnSpc>
                <a:spcPct val="115000"/>
              </a:lnSpc>
              <a:spcBef>
                <a:spcPts val="0"/>
              </a:spcBef>
              <a:spcAft>
                <a:spcPts val="0"/>
              </a:spcAft>
              <a:buClr>
                <a:srgbClr val="434343"/>
              </a:buClr>
              <a:buSzPts val="480"/>
              <a:buFont typeface="Roboto Condensed Light"/>
              <a:buAutoNum type="arabicPeriod"/>
              <a:defRPr>
                <a:solidFill>
                  <a:srgbClr val="434343"/>
                </a:solidFill>
              </a:defRPr>
            </a:lvl4pPr>
            <a:lvl5pPr marL="2286000" lvl="4"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5pPr>
            <a:lvl6pPr marL="2743200" lvl="5"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6pPr>
            <a:lvl7pPr marL="3200400" lvl="6" indent="-259079" rtl="0">
              <a:lnSpc>
                <a:spcPct val="115000"/>
              </a:lnSpc>
              <a:spcBef>
                <a:spcPts val="0"/>
              </a:spcBef>
              <a:spcAft>
                <a:spcPts val="0"/>
              </a:spcAft>
              <a:buClr>
                <a:srgbClr val="434343"/>
              </a:buClr>
              <a:buSzPts val="480"/>
              <a:buFont typeface="Roboto Condensed Light"/>
              <a:buAutoNum type="arabicPeriod"/>
              <a:defRPr>
                <a:solidFill>
                  <a:srgbClr val="434343"/>
                </a:solidFill>
              </a:defRPr>
            </a:lvl7pPr>
            <a:lvl8pPr marL="3657600" lvl="7"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8pPr>
            <a:lvl9pPr marL="4114800" lvl="8"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9pPr>
          </a:lstStyle>
          <a:p>
            <a:endParaRPr dirty="0"/>
          </a:p>
        </p:txBody>
      </p:sp>
      <p:cxnSp>
        <p:nvCxnSpPr>
          <p:cNvPr id="27" name="Google Shape;27;p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8" name="Google Shape;28;p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9" name="Google Shape;29;p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30" name="Google Shape;30;p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3E521360-1224-D171-DA38-3D72E8A67AB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8197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two columns">
    <p:spTree>
      <p:nvGrpSpPr>
        <p:cNvPr id="1" name="Shape 31"/>
        <p:cNvGrpSpPr/>
        <p:nvPr/>
      </p:nvGrpSpPr>
      <p:grpSpPr>
        <a:xfrm>
          <a:off x="0" y="0"/>
          <a:ext cx="0" cy="0"/>
          <a:chOff x="0" y="0"/>
          <a:chExt cx="0" cy="0"/>
        </a:xfrm>
      </p:grpSpPr>
      <p:sp>
        <p:nvSpPr>
          <p:cNvPr id="32" name="Google Shape;32;p5"/>
          <p:cNvSpPr txBox="1">
            <a:spLocks noGrp="1"/>
          </p:cNvSpPr>
          <p:nvPr>
            <p:ph type="subTitle" idx="1"/>
          </p:nvPr>
        </p:nvSpPr>
        <p:spPr>
          <a:xfrm>
            <a:off x="720000" y="2606338"/>
            <a:ext cx="1777800" cy="572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3" name="Google Shape;33;p5"/>
          <p:cNvSpPr txBox="1">
            <a:spLocks noGrp="1"/>
          </p:cNvSpPr>
          <p:nvPr>
            <p:ph type="subTitle" idx="2"/>
          </p:nvPr>
        </p:nvSpPr>
        <p:spPr>
          <a:xfrm>
            <a:off x="6646200" y="2606338"/>
            <a:ext cx="17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4" name="Google Shape;34;p5"/>
          <p:cNvSpPr txBox="1">
            <a:spLocks noGrp="1"/>
          </p:cNvSpPr>
          <p:nvPr>
            <p:ph type="subTitle" idx="3"/>
          </p:nvPr>
        </p:nvSpPr>
        <p:spPr>
          <a:xfrm>
            <a:off x="720000" y="3150025"/>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5" name="Google Shape;35;p5"/>
          <p:cNvSpPr txBox="1">
            <a:spLocks noGrp="1"/>
          </p:cNvSpPr>
          <p:nvPr>
            <p:ph type="subTitle" idx="4"/>
          </p:nvPr>
        </p:nvSpPr>
        <p:spPr>
          <a:xfrm>
            <a:off x="6646200" y="3150013"/>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7" name="Google Shape;37;p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38" name="Google Shape;38;p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39" name="Google Shape;39;p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0" name="Google Shape;40;p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4A117CD4-6029-3C42-EF5E-CF6B3C7356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987790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3" name="Google Shape;43;p6"/>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44" name="Google Shape;44;p6"/>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45" name="Google Shape;45;p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6" name="Google Shape;46;p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FFF1E92F-D5D5-9CE4-7A9D-52BAE7455FD7}"/>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77193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47"/>
        <p:cNvGrpSpPr/>
        <p:nvPr/>
      </p:nvGrpSpPr>
      <p:grpSpPr>
        <a:xfrm>
          <a:off x="0" y="0"/>
          <a:ext cx="0" cy="0"/>
          <a:chOff x="0" y="0"/>
          <a:chExt cx="0" cy="0"/>
        </a:xfrm>
      </p:grpSpPr>
      <p:sp>
        <p:nvSpPr>
          <p:cNvPr id="48" name="Google Shape;48;p7"/>
          <p:cNvSpPr txBox="1">
            <a:spLocks noGrp="1"/>
          </p:cNvSpPr>
          <p:nvPr>
            <p:ph type="body" idx="1"/>
          </p:nvPr>
        </p:nvSpPr>
        <p:spPr>
          <a:xfrm>
            <a:off x="4874300" y="1748970"/>
            <a:ext cx="3544500" cy="300145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Clr>
                <a:schemeClr val="dk1"/>
              </a:buClr>
              <a:buSzPts val="1600"/>
              <a:buFont typeface="Exo"/>
              <a:buChar char="●"/>
              <a:defRPr sz="1600">
                <a:solidFill>
                  <a:srgbClr val="004990"/>
                </a:solidFill>
              </a:defRPr>
            </a:lvl1pPr>
            <a:lvl2pPr marL="914400" lvl="1" indent="-330200" rtl="0">
              <a:lnSpc>
                <a:spcPct val="115000"/>
              </a:lnSpc>
              <a:spcBef>
                <a:spcPts val="0"/>
              </a:spcBef>
              <a:spcAft>
                <a:spcPts val="0"/>
              </a:spcAft>
              <a:buClr>
                <a:srgbClr val="494949"/>
              </a:buClr>
              <a:buSzPts val="1600"/>
              <a:buFont typeface="Exo"/>
              <a:buChar char="○"/>
              <a:defRPr>
                <a:solidFill>
                  <a:schemeClr val="dk2"/>
                </a:solidFill>
              </a:defRPr>
            </a:lvl2pPr>
            <a:lvl3pPr marL="1371600" lvl="2" indent="-330200" rtl="0">
              <a:lnSpc>
                <a:spcPct val="115000"/>
              </a:lnSpc>
              <a:spcBef>
                <a:spcPts val="0"/>
              </a:spcBef>
              <a:spcAft>
                <a:spcPts val="0"/>
              </a:spcAft>
              <a:buClr>
                <a:srgbClr val="494949"/>
              </a:buClr>
              <a:buSzPts val="1600"/>
              <a:buFont typeface="Exo"/>
              <a:buChar char="■"/>
              <a:defRPr>
                <a:solidFill>
                  <a:schemeClr val="dk2"/>
                </a:solidFill>
              </a:defRPr>
            </a:lvl3pPr>
            <a:lvl4pPr marL="1828800" lvl="3" indent="-330200" rtl="0">
              <a:lnSpc>
                <a:spcPct val="115000"/>
              </a:lnSpc>
              <a:spcBef>
                <a:spcPts val="0"/>
              </a:spcBef>
              <a:spcAft>
                <a:spcPts val="0"/>
              </a:spcAft>
              <a:buClr>
                <a:srgbClr val="494949"/>
              </a:buClr>
              <a:buSzPts val="1600"/>
              <a:buFont typeface="Exo"/>
              <a:buChar char="●"/>
              <a:defRPr>
                <a:solidFill>
                  <a:schemeClr val="dk2"/>
                </a:solidFill>
              </a:defRPr>
            </a:lvl4pPr>
            <a:lvl5pPr marL="2286000" lvl="4" indent="-330200" rtl="0">
              <a:lnSpc>
                <a:spcPct val="115000"/>
              </a:lnSpc>
              <a:spcBef>
                <a:spcPts val="0"/>
              </a:spcBef>
              <a:spcAft>
                <a:spcPts val="0"/>
              </a:spcAft>
              <a:buClr>
                <a:srgbClr val="494949"/>
              </a:buClr>
              <a:buSzPts val="1600"/>
              <a:buFont typeface="Exo"/>
              <a:buChar char="○"/>
              <a:defRPr>
                <a:solidFill>
                  <a:schemeClr val="dk2"/>
                </a:solidFill>
              </a:defRPr>
            </a:lvl5pPr>
            <a:lvl6pPr marL="2743200" lvl="5" indent="-330200" rtl="0">
              <a:lnSpc>
                <a:spcPct val="115000"/>
              </a:lnSpc>
              <a:spcBef>
                <a:spcPts val="0"/>
              </a:spcBef>
              <a:spcAft>
                <a:spcPts val="0"/>
              </a:spcAft>
              <a:buClr>
                <a:srgbClr val="494949"/>
              </a:buClr>
              <a:buSzPts val="1600"/>
              <a:buFont typeface="Exo"/>
              <a:buChar char="■"/>
              <a:defRPr>
                <a:solidFill>
                  <a:schemeClr val="dk2"/>
                </a:solidFill>
              </a:defRPr>
            </a:lvl6pPr>
            <a:lvl7pPr marL="3200400" lvl="6" indent="-330200" rtl="0">
              <a:lnSpc>
                <a:spcPct val="115000"/>
              </a:lnSpc>
              <a:spcBef>
                <a:spcPts val="0"/>
              </a:spcBef>
              <a:spcAft>
                <a:spcPts val="0"/>
              </a:spcAft>
              <a:buClr>
                <a:srgbClr val="494949"/>
              </a:buClr>
              <a:buSzPts val="1600"/>
              <a:buFont typeface="Exo"/>
              <a:buChar char="●"/>
              <a:defRPr>
                <a:solidFill>
                  <a:schemeClr val="dk2"/>
                </a:solidFill>
              </a:defRPr>
            </a:lvl7pPr>
            <a:lvl8pPr marL="3657600" lvl="7" indent="-330200" rtl="0">
              <a:lnSpc>
                <a:spcPct val="115000"/>
              </a:lnSpc>
              <a:spcBef>
                <a:spcPts val="0"/>
              </a:spcBef>
              <a:spcAft>
                <a:spcPts val="0"/>
              </a:spcAft>
              <a:buClr>
                <a:srgbClr val="494949"/>
              </a:buClr>
              <a:buSzPts val="1600"/>
              <a:buFont typeface="Exo"/>
              <a:buChar char="○"/>
              <a:defRPr>
                <a:solidFill>
                  <a:schemeClr val="dk2"/>
                </a:solidFill>
              </a:defRPr>
            </a:lvl8pPr>
            <a:lvl9pPr marL="4114800" lvl="8" indent="-330200" rtl="0">
              <a:lnSpc>
                <a:spcPct val="115000"/>
              </a:lnSpc>
              <a:spcBef>
                <a:spcPts val="0"/>
              </a:spcBef>
              <a:spcAft>
                <a:spcPts val="0"/>
              </a:spcAft>
              <a:buClr>
                <a:srgbClr val="494949"/>
              </a:buClr>
              <a:buSzPts val="1600"/>
              <a:buFont typeface="Exo"/>
              <a:buChar char="■"/>
              <a:defRPr>
                <a:solidFill>
                  <a:schemeClr val="dk2"/>
                </a:solidFill>
              </a:defRPr>
            </a:lvl9pPr>
          </a:lstStyle>
          <a:p>
            <a:endParaRPr dirty="0"/>
          </a:p>
        </p:txBody>
      </p:sp>
      <p:sp>
        <p:nvSpPr>
          <p:cNvPr id="49" name="Google Shape;49;p7"/>
          <p:cNvSpPr txBox="1">
            <a:spLocks noGrp="1"/>
          </p:cNvSpPr>
          <p:nvPr>
            <p:ph type="title"/>
          </p:nvPr>
        </p:nvSpPr>
        <p:spPr>
          <a:xfrm>
            <a:off x="4874299" y="531771"/>
            <a:ext cx="3544493" cy="856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Font typeface="Ramabhadra"/>
              <a:buNone/>
              <a:defRPr/>
            </a:lvl1pPr>
            <a:lvl2pPr lvl="1" algn="ctr" rtl="0">
              <a:spcBef>
                <a:spcPts val="0"/>
              </a:spcBef>
              <a:spcAft>
                <a:spcPts val="0"/>
              </a:spcAft>
              <a:buSzPts val="2800"/>
              <a:buFont typeface="Ramabhadra"/>
              <a:buNone/>
              <a:defRPr sz="2800" b="1">
                <a:latin typeface="Ramabhadra"/>
                <a:ea typeface="Ramabhadra"/>
                <a:cs typeface="Ramabhadra"/>
                <a:sym typeface="Ramabhadra"/>
              </a:defRPr>
            </a:lvl2pPr>
            <a:lvl3pPr lvl="2" algn="ctr" rtl="0">
              <a:spcBef>
                <a:spcPts val="0"/>
              </a:spcBef>
              <a:spcAft>
                <a:spcPts val="0"/>
              </a:spcAft>
              <a:buSzPts val="2800"/>
              <a:buFont typeface="Ramabhadra"/>
              <a:buNone/>
              <a:defRPr sz="2800" b="1">
                <a:latin typeface="Ramabhadra"/>
                <a:ea typeface="Ramabhadra"/>
                <a:cs typeface="Ramabhadra"/>
                <a:sym typeface="Ramabhadra"/>
              </a:defRPr>
            </a:lvl3pPr>
            <a:lvl4pPr lvl="3" algn="ctr" rtl="0">
              <a:spcBef>
                <a:spcPts val="0"/>
              </a:spcBef>
              <a:spcAft>
                <a:spcPts val="0"/>
              </a:spcAft>
              <a:buSzPts val="2800"/>
              <a:buFont typeface="Ramabhadra"/>
              <a:buNone/>
              <a:defRPr sz="2800" b="1">
                <a:latin typeface="Ramabhadra"/>
                <a:ea typeface="Ramabhadra"/>
                <a:cs typeface="Ramabhadra"/>
                <a:sym typeface="Ramabhadra"/>
              </a:defRPr>
            </a:lvl4pPr>
            <a:lvl5pPr lvl="4" algn="ctr" rtl="0">
              <a:spcBef>
                <a:spcPts val="0"/>
              </a:spcBef>
              <a:spcAft>
                <a:spcPts val="0"/>
              </a:spcAft>
              <a:buSzPts val="2800"/>
              <a:buFont typeface="Ramabhadra"/>
              <a:buNone/>
              <a:defRPr sz="2800" b="1">
                <a:latin typeface="Ramabhadra"/>
                <a:ea typeface="Ramabhadra"/>
                <a:cs typeface="Ramabhadra"/>
                <a:sym typeface="Ramabhadra"/>
              </a:defRPr>
            </a:lvl5pPr>
            <a:lvl6pPr lvl="5" algn="ctr" rtl="0">
              <a:spcBef>
                <a:spcPts val="0"/>
              </a:spcBef>
              <a:spcAft>
                <a:spcPts val="0"/>
              </a:spcAft>
              <a:buSzPts val="2800"/>
              <a:buFont typeface="Ramabhadra"/>
              <a:buNone/>
              <a:defRPr sz="2800" b="1">
                <a:latin typeface="Ramabhadra"/>
                <a:ea typeface="Ramabhadra"/>
                <a:cs typeface="Ramabhadra"/>
                <a:sym typeface="Ramabhadra"/>
              </a:defRPr>
            </a:lvl6pPr>
            <a:lvl7pPr lvl="6" algn="ctr" rtl="0">
              <a:spcBef>
                <a:spcPts val="0"/>
              </a:spcBef>
              <a:spcAft>
                <a:spcPts val="0"/>
              </a:spcAft>
              <a:buSzPts val="2800"/>
              <a:buFont typeface="Ramabhadra"/>
              <a:buNone/>
              <a:defRPr sz="2800" b="1">
                <a:latin typeface="Ramabhadra"/>
                <a:ea typeface="Ramabhadra"/>
                <a:cs typeface="Ramabhadra"/>
                <a:sym typeface="Ramabhadra"/>
              </a:defRPr>
            </a:lvl7pPr>
            <a:lvl8pPr lvl="7" algn="ctr" rtl="0">
              <a:spcBef>
                <a:spcPts val="0"/>
              </a:spcBef>
              <a:spcAft>
                <a:spcPts val="0"/>
              </a:spcAft>
              <a:buSzPts val="2800"/>
              <a:buFont typeface="Ramabhadra"/>
              <a:buNone/>
              <a:defRPr sz="2800" b="1">
                <a:latin typeface="Ramabhadra"/>
                <a:ea typeface="Ramabhadra"/>
                <a:cs typeface="Ramabhadra"/>
                <a:sym typeface="Ramabhadra"/>
              </a:defRPr>
            </a:lvl8pPr>
            <a:lvl9pPr lvl="8" algn="ctr" rtl="0">
              <a:spcBef>
                <a:spcPts val="0"/>
              </a:spcBef>
              <a:spcAft>
                <a:spcPts val="0"/>
              </a:spcAft>
              <a:buSzPts val="2800"/>
              <a:buFont typeface="Ramabhadra"/>
              <a:buNone/>
              <a:defRPr sz="2800" b="1">
                <a:latin typeface="Ramabhadra"/>
                <a:ea typeface="Ramabhadra"/>
                <a:cs typeface="Ramabhadra"/>
                <a:sym typeface="Ramabhadra"/>
              </a:defRPr>
            </a:lvl9pPr>
          </a:lstStyle>
          <a:p>
            <a:endParaRPr dirty="0"/>
          </a:p>
        </p:txBody>
      </p:sp>
      <p:cxnSp>
        <p:nvCxnSpPr>
          <p:cNvPr id="50" name="Google Shape;50;p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1" name="Google Shape;51;p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2" name="Google Shape;52;p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53" name="Google Shape;53;p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54" name="Google Shape;54;p7"/>
          <p:cNvSpPr txBox="1">
            <a:spLocks noGrp="1"/>
          </p:cNvSpPr>
          <p:nvPr>
            <p:ph type="subTitle" idx="2"/>
          </p:nvPr>
        </p:nvSpPr>
        <p:spPr>
          <a:xfrm>
            <a:off x="4874306" y="1410248"/>
            <a:ext cx="3544493" cy="316745"/>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600" b="1">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dirty="0"/>
          </a:p>
        </p:txBody>
      </p:sp>
      <p:pic>
        <p:nvPicPr>
          <p:cNvPr id="4" name="Picture 3">
            <a:extLst>
              <a:ext uri="{FF2B5EF4-FFF2-40B4-BE49-F238E27FC236}">
                <a16:creationId xmlns:a16="http://schemas.microsoft.com/office/drawing/2014/main" id="{4C7E685F-49E0-C6AA-665E-E349B0BF1BAB}"/>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24228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388100" y="1175100"/>
            <a:ext cx="6367800" cy="279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cxnSp>
        <p:nvCxnSpPr>
          <p:cNvPr id="57" name="Google Shape;57;p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8" name="Google Shape;58;p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9" name="Google Shape;59;p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0" name="Google Shape;60;p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115265A-DC8D-E255-B34B-F5E736ED714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11250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715100" y="881200"/>
            <a:ext cx="2439300" cy="11685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3"/>
              </a:buClr>
              <a:buSzPts val="4000"/>
              <a:buNone/>
              <a:defRPr sz="4000" b="1"/>
            </a:lvl1pPr>
            <a:lvl2pPr lvl="1" algn="l" rtl="0">
              <a:lnSpc>
                <a:spcPct val="100000"/>
              </a:lnSpc>
              <a:spcBef>
                <a:spcPts val="0"/>
              </a:spcBef>
              <a:spcAft>
                <a:spcPts val="0"/>
              </a:spcAft>
              <a:buClr>
                <a:schemeClr val="accent3"/>
              </a:buClr>
              <a:buSzPts val="4000"/>
              <a:buNone/>
              <a:defRPr sz="4000">
                <a:solidFill>
                  <a:schemeClr val="accent3"/>
                </a:solidFill>
              </a:defRPr>
            </a:lvl2pPr>
            <a:lvl3pPr lvl="2" algn="l" rtl="0">
              <a:lnSpc>
                <a:spcPct val="100000"/>
              </a:lnSpc>
              <a:spcBef>
                <a:spcPts val="0"/>
              </a:spcBef>
              <a:spcAft>
                <a:spcPts val="0"/>
              </a:spcAft>
              <a:buClr>
                <a:schemeClr val="accent3"/>
              </a:buClr>
              <a:buSzPts val="4000"/>
              <a:buNone/>
              <a:defRPr sz="4000">
                <a:solidFill>
                  <a:schemeClr val="accent3"/>
                </a:solidFill>
              </a:defRPr>
            </a:lvl3pPr>
            <a:lvl4pPr lvl="3" algn="l" rtl="0">
              <a:lnSpc>
                <a:spcPct val="100000"/>
              </a:lnSpc>
              <a:spcBef>
                <a:spcPts val="0"/>
              </a:spcBef>
              <a:spcAft>
                <a:spcPts val="0"/>
              </a:spcAft>
              <a:buClr>
                <a:schemeClr val="accent3"/>
              </a:buClr>
              <a:buSzPts val="4000"/>
              <a:buNone/>
              <a:defRPr sz="4000">
                <a:solidFill>
                  <a:schemeClr val="accent3"/>
                </a:solidFill>
              </a:defRPr>
            </a:lvl4pPr>
            <a:lvl5pPr lvl="4" algn="l" rtl="0">
              <a:lnSpc>
                <a:spcPct val="100000"/>
              </a:lnSpc>
              <a:spcBef>
                <a:spcPts val="0"/>
              </a:spcBef>
              <a:spcAft>
                <a:spcPts val="0"/>
              </a:spcAft>
              <a:buClr>
                <a:schemeClr val="accent3"/>
              </a:buClr>
              <a:buSzPts val="4000"/>
              <a:buNone/>
              <a:defRPr sz="4000">
                <a:solidFill>
                  <a:schemeClr val="accent3"/>
                </a:solidFill>
              </a:defRPr>
            </a:lvl5pPr>
            <a:lvl6pPr lvl="5" algn="l" rtl="0">
              <a:lnSpc>
                <a:spcPct val="100000"/>
              </a:lnSpc>
              <a:spcBef>
                <a:spcPts val="0"/>
              </a:spcBef>
              <a:spcAft>
                <a:spcPts val="0"/>
              </a:spcAft>
              <a:buClr>
                <a:schemeClr val="accent3"/>
              </a:buClr>
              <a:buSzPts val="4000"/>
              <a:buNone/>
              <a:defRPr sz="4000">
                <a:solidFill>
                  <a:schemeClr val="accent3"/>
                </a:solidFill>
              </a:defRPr>
            </a:lvl6pPr>
            <a:lvl7pPr lvl="6" algn="l" rtl="0">
              <a:lnSpc>
                <a:spcPct val="100000"/>
              </a:lnSpc>
              <a:spcBef>
                <a:spcPts val="0"/>
              </a:spcBef>
              <a:spcAft>
                <a:spcPts val="0"/>
              </a:spcAft>
              <a:buClr>
                <a:schemeClr val="accent3"/>
              </a:buClr>
              <a:buSzPts val="4000"/>
              <a:buNone/>
              <a:defRPr sz="4000">
                <a:solidFill>
                  <a:schemeClr val="accent3"/>
                </a:solidFill>
              </a:defRPr>
            </a:lvl7pPr>
            <a:lvl8pPr lvl="7" algn="l" rtl="0">
              <a:lnSpc>
                <a:spcPct val="100000"/>
              </a:lnSpc>
              <a:spcBef>
                <a:spcPts val="0"/>
              </a:spcBef>
              <a:spcAft>
                <a:spcPts val="0"/>
              </a:spcAft>
              <a:buClr>
                <a:schemeClr val="accent3"/>
              </a:buClr>
              <a:buSzPts val="4000"/>
              <a:buNone/>
              <a:defRPr sz="4000">
                <a:solidFill>
                  <a:schemeClr val="accent3"/>
                </a:solidFill>
              </a:defRPr>
            </a:lvl8pPr>
            <a:lvl9pPr lvl="8" algn="l" rtl="0">
              <a:lnSpc>
                <a:spcPct val="100000"/>
              </a:lnSpc>
              <a:spcBef>
                <a:spcPts val="0"/>
              </a:spcBef>
              <a:spcAft>
                <a:spcPts val="0"/>
              </a:spcAft>
              <a:buClr>
                <a:schemeClr val="accent3"/>
              </a:buClr>
              <a:buSzPts val="4000"/>
              <a:buNone/>
              <a:defRPr sz="4000">
                <a:solidFill>
                  <a:schemeClr val="accent3"/>
                </a:solidFill>
              </a:defRPr>
            </a:lvl9pPr>
          </a:lstStyle>
          <a:p>
            <a:endParaRPr/>
          </a:p>
        </p:txBody>
      </p:sp>
      <p:sp>
        <p:nvSpPr>
          <p:cNvPr id="63" name="Google Shape;63;p9"/>
          <p:cNvSpPr txBox="1">
            <a:spLocks noGrp="1"/>
          </p:cNvSpPr>
          <p:nvPr>
            <p:ph type="subTitle" idx="1"/>
          </p:nvPr>
        </p:nvSpPr>
        <p:spPr>
          <a:xfrm>
            <a:off x="715100" y="2099700"/>
            <a:ext cx="2439300" cy="203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1800"/>
              <a:buNone/>
              <a:defRPr sz="1800"/>
            </a:lvl2pPr>
            <a:lvl3pPr lvl="2" rtl="0">
              <a:lnSpc>
                <a:spcPct val="100000"/>
              </a:lnSpc>
              <a:spcBef>
                <a:spcPts val="1600"/>
              </a:spcBef>
              <a:spcAft>
                <a:spcPts val="0"/>
              </a:spcAft>
              <a:buSzPts val="1800"/>
              <a:buNone/>
              <a:defRPr sz="1800"/>
            </a:lvl3pPr>
            <a:lvl4pPr lvl="3" rtl="0">
              <a:lnSpc>
                <a:spcPct val="100000"/>
              </a:lnSpc>
              <a:spcBef>
                <a:spcPts val="1600"/>
              </a:spcBef>
              <a:spcAft>
                <a:spcPts val="0"/>
              </a:spcAft>
              <a:buSzPts val="1800"/>
              <a:buNone/>
              <a:defRPr sz="1800"/>
            </a:lvl4pPr>
            <a:lvl5pPr lvl="4" rtl="0">
              <a:lnSpc>
                <a:spcPct val="100000"/>
              </a:lnSpc>
              <a:spcBef>
                <a:spcPts val="1600"/>
              </a:spcBef>
              <a:spcAft>
                <a:spcPts val="0"/>
              </a:spcAft>
              <a:buSzPts val="1800"/>
              <a:buNone/>
              <a:defRPr sz="1800"/>
            </a:lvl5pPr>
            <a:lvl6pPr lvl="5" rtl="0">
              <a:lnSpc>
                <a:spcPct val="100000"/>
              </a:lnSpc>
              <a:spcBef>
                <a:spcPts val="1600"/>
              </a:spcBef>
              <a:spcAft>
                <a:spcPts val="0"/>
              </a:spcAft>
              <a:buSzPts val="1800"/>
              <a:buNone/>
              <a:defRPr sz="1800"/>
            </a:lvl6pPr>
            <a:lvl7pPr lvl="6" rtl="0">
              <a:lnSpc>
                <a:spcPct val="100000"/>
              </a:lnSpc>
              <a:spcBef>
                <a:spcPts val="1600"/>
              </a:spcBef>
              <a:spcAft>
                <a:spcPts val="0"/>
              </a:spcAft>
              <a:buSzPts val="1800"/>
              <a:buNone/>
              <a:defRPr sz="1800"/>
            </a:lvl7pPr>
            <a:lvl8pPr lvl="7" rtl="0">
              <a:lnSpc>
                <a:spcPct val="100000"/>
              </a:lnSpc>
              <a:spcBef>
                <a:spcPts val="1600"/>
              </a:spcBef>
              <a:spcAft>
                <a:spcPts val="0"/>
              </a:spcAft>
              <a:buSzPts val="1800"/>
              <a:buNone/>
              <a:defRPr sz="1800"/>
            </a:lvl8pPr>
            <a:lvl9pPr lvl="8" rtl="0">
              <a:lnSpc>
                <a:spcPct val="100000"/>
              </a:lnSpc>
              <a:spcBef>
                <a:spcPts val="1600"/>
              </a:spcBef>
              <a:spcAft>
                <a:spcPts val="1600"/>
              </a:spcAft>
              <a:buSzPts val="1800"/>
              <a:buNone/>
              <a:defRPr sz="1800"/>
            </a:lvl9pPr>
          </a:lstStyle>
          <a:p>
            <a:endParaRPr/>
          </a:p>
        </p:txBody>
      </p:sp>
      <p:cxnSp>
        <p:nvCxnSpPr>
          <p:cNvPr id="64" name="Google Shape;64;p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65" name="Google Shape;65;p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66" name="Google Shape;66;p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7" name="Google Shape;67;p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D4F62FA2-2501-CA3E-EED2-1281D40B9292}"/>
              </a:ext>
            </a:extLst>
          </p:cNvPr>
          <p:cNvPicPr>
            <a:picLocks noChangeAspect="1"/>
          </p:cNvPicPr>
          <p:nvPr userDrawn="1"/>
        </p:nvPicPr>
        <p:blipFill>
          <a:blip r:embed="rId2"/>
          <a:srcRect/>
          <a:stretch/>
        </p:blipFill>
        <p:spPr>
          <a:xfrm>
            <a:off x="7306965" y="4141099"/>
            <a:ext cx="1716116" cy="623309"/>
          </a:xfrm>
          <a:prstGeom prst="rect">
            <a:avLst/>
          </a:prstGeom>
          <a:noFill/>
        </p:spPr>
      </p:pic>
    </p:spTree>
    <p:extLst>
      <p:ext uri="{BB962C8B-B14F-4D97-AF65-F5344CB8AC3E}">
        <p14:creationId xmlns:p14="http://schemas.microsoft.com/office/powerpoint/2010/main" val="104999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461100" y="3583400"/>
            <a:ext cx="3967800" cy="1025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dirty="0"/>
          </a:p>
        </p:txBody>
      </p:sp>
    </p:spTree>
    <p:extLst>
      <p:ext uri="{BB962C8B-B14F-4D97-AF65-F5344CB8AC3E}">
        <p14:creationId xmlns:p14="http://schemas.microsoft.com/office/powerpoint/2010/main" val="301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27">
            <a:alphaModFix/>
          </a:blip>
          <a:stretch>
            <a:fillRect/>
          </a:stretch>
        </a:blip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65244-CA02-6299-6AD1-1C1249C9F81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988860B-F020-BC20-0121-AA7470A4820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1</a:t>
            </a:r>
          </a:p>
        </p:txBody>
      </p:sp>
    </p:spTree>
    <p:extLst>
      <p:ext uri="{BB962C8B-B14F-4D97-AF65-F5344CB8AC3E}">
        <p14:creationId xmlns:p14="http://schemas.microsoft.com/office/powerpoint/2010/main" val="3824295893"/>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2pPr>
      <a:lvl3pPr marR="0" lvl="2"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3pPr>
      <a:lvl4pPr marR="0" lvl="3"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4pPr>
      <a:lvl5pPr marR="0" lvl="4" algn="l" rtl="0">
        <a:lnSpc>
          <a:spcPct val="100000"/>
        </a:lnSpc>
        <a:spcBef>
          <a:spcPts val="0"/>
        </a:spcBef>
        <a:spcAft>
          <a:spcPts val="0"/>
        </a:spcAft>
        <a:buClr>
          <a:srgbClr val="000000"/>
        </a:buClr>
        <a:buFont typeface="Arial"/>
        <a:defRPr lang="en-US" sz="1800" b="0" i="0" u="none" strike="noStrike" cap="none" dirty="0" smtClean="0">
          <a:solidFill>
            <a:srgbClr val="004990"/>
          </a:solidFill>
          <a:latin typeface="Garamond" panose="02020404030301010803" pitchFamily="18" charset="0"/>
          <a:ea typeface="Garamond" panose="02020404030301010803" pitchFamily="18" charset="0"/>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107281" y="1313331"/>
            <a:ext cx="6929437" cy="25168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MVC-027F.JPG">
            <a:extLst>
              <a:ext uri="{FF2B5EF4-FFF2-40B4-BE49-F238E27FC236}">
                <a16:creationId xmlns:a16="http://schemas.microsoft.com/office/drawing/2014/main" id="{EF77DEAA-385C-3ADA-2B4B-B53BDC942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833" t="8333" r="17708"/>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66F80DF-8C48-1A69-8AB0-4101827643D3}"/>
              </a:ext>
            </a:extLst>
          </p:cNvPr>
          <p:cNvSpPr>
            <a:spLocks noGrp="1"/>
          </p:cNvSpPr>
          <p:nvPr>
            <p:ph type="title"/>
          </p:nvPr>
        </p:nvSpPr>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MVC-029F.JPG">
            <a:extLst>
              <a:ext uri="{FF2B5EF4-FFF2-40B4-BE49-F238E27FC236}">
                <a16:creationId xmlns:a16="http://schemas.microsoft.com/office/drawing/2014/main" id="{BB53BD34-A6E2-DDBE-B665-F9BE5AFFE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666" t="5556" r="17708"/>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MVC-031F.JPG">
            <a:extLst>
              <a:ext uri="{FF2B5EF4-FFF2-40B4-BE49-F238E27FC236}">
                <a16:creationId xmlns:a16="http://schemas.microsoft.com/office/drawing/2014/main" id="{E053CD54-23B2-7F96-48A2-48A15667C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667" t="8333" r="14583"/>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MVC-033F.JPG">
            <a:extLst>
              <a:ext uri="{FF2B5EF4-FFF2-40B4-BE49-F238E27FC236}">
                <a16:creationId xmlns:a16="http://schemas.microsoft.com/office/drawing/2014/main" id="{1B2245F1-1A36-FE9B-428D-33BA7696D7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417" t="2777" r="14584"/>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MVC-037F.JPG">
            <a:extLst>
              <a:ext uri="{FF2B5EF4-FFF2-40B4-BE49-F238E27FC236}">
                <a16:creationId xmlns:a16="http://schemas.microsoft.com/office/drawing/2014/main" id="{BF086DEC-A2A6-05A8-16D3-1B9E0AA9F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750" t="5556" r="13542"/>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A:\MVC-042F.JPG">
            <a:extLst>
              <a:ext uri="{FF2B5EF4-FFF2-40B4-BE49-F238E27FC236}">
                <a16:creationId xmlns:a16="http://schemas.microsoft.com/office/drawing/2014/main" id="{C11425FF-0C85-6091-3D2D-612032EDA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750" t="4167" r="14583"/>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MVC-043F.JPG">
            <a:extLst>
              <a:ext uri="{FF2B5EF4-FFF2-40B4-BE49-F238E27FC236}">
                <a16:creationId xmlns:a16="http://schemas.microsoft.com/office/drawing/2014/main" id="{7975C1AE-A4B2-B548-B69E-F26DFECC4F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708" t="5556" r="13541"/>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MVC-044F.JPG">
            <a:extLst>
              <a:ext uri="{FF2B5EF4-FFF2-40B4-BE49-F238E27FC236}">
                <a16:creationId xmlns:a16="http://schemas.microsoft.com/office/drawing/2014/main" id="{BD651B08-8140-7426-CB1C-241E081DE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417" t="6944" r="13542"/>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MVC-045F.JPG">
            <a:extLst>
              <a:ext uri="{FF2B5EF4-FFF2-40B4-BE49-F238E27FC236}">
                <a16:creationId xmlns:a16="http://schemas.microsoft.com/office/drawing/2014/main" id="{8F6F98F6-7A31-2BDF-F41E-1606560410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458" t="6944" r="10416"/>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A:\MVC-046F.JPG">
            <a:extLst>
              <a:ext uri="{FF2B5EF4-FFF2-40B4-BE49-F238E27FC236}">
                <a16:creationId xmlns:a16="http://schemas.microsoft.com/office/drawing/2014/main" id="{71A2C7EA-B7BC-79F1-281A-B905AC42F9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25" t="8333" r="3125" b="9723"/>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B5D2F32-6054-8202-9C22-E83C4BEBE061}"/>
              </a:ext>
            </a:extLst>
          </p:cNvPr>
          <p:cNvSpPr>
            <a:spLocks noGrp="1"/>
          </p:cNvSpPr>
          <p:nvPr>
            <p:ph type="title"/>
          </p:nvPr>
        </p:nvSpPr>
        <p:spPr>
          <a:xfrm>
            <a:off x="685801" y="0"/>
            <a:ext cx="8001000" cy="1025100"/>
          </a:xfrm>
        </p:spPr>
        <p:txBody>
          <a:bodyPr/>
          <a:lstStyle/>
          <a:p>
            <a:pPr algn="l"/>
            <a:r>
              <a:rPr lang="en-US" sz="2800" dirty="0">
                <a:solidFill>
                  <a:srgbClr val="000000"/>
                </a:solidFill>
              </a:rPr>
              <a:t>The best alternative, is to take a fresh look at the problem and design a plan that makes sense.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ctrTitle"/>
          </p:nvPr>
        </p:nvSpPr>
        <p:spPr>
          <a:xfrm>
            <a:off x="387409" y="3738880"/>
            <a:ext cx="8369182" cy="5160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t>Monitoring Systems are</a:t>
            </a:r>
            <a:br>
              <a:rPr lang="en-US" sz="4000" dirty="0"/>
            </a:br>
            <a:r>
              <a:rPr lang="en-US" sz="4000" dirty="0"/>
              <a:t>Essential to Accomplish Goals</a:t>
            </a:r>
          </a:p>
        </p:txBody>
      </p:sp>
      <p:pic>
        <p:nvPicPr>
          <p:cNvPr id="2" name="Picture 1" descr="Text&#10;&#10;Description automatically generated">
            <a:extLst>
              <a:ext uri="{FF2B5EF4-FFF2-40B4-BE49-F238E27FC236}">
                <a16:creationId xmlns:a16="http://schemas.microsoft.com/office/drawing/2014/main" id="{23C7505D-C06D-8E67-EDAE-5F2DF3125CC5}"/>
              </a:ext>
            </a:extLst>
          </p:cNvPr>
          <p:cNvPicPr>
            <a:picLocks noChangeAspect="1"/>
          </p:cNvPicPr>
          <p:nvPr/>
        </p:nvPicPr>
        <p:blipFill>
          <a:blip r:embed="rId3"/>
          <a:stretch>
            <a:fillRect/>
          </a:stretch>
        </p:blipFill>
        <p:spPr>
          <a:xfrm>
            <a:off x="1442201" y="695056"/>
            <a:ext cx="6259598" cy="2894346"/>
          </a:xfrm>
          <a:prstGeom prst="rect">
            <a:avLst/>
          </a:prstGeom>
        </p:spPr>
      </p:pic>
      <p:sp>
        <p:nvSpPr>
          <p:cNvPr id="4" name="TextBox 3">
            <a:extLst>
              <a:ext uri="{FF2B5EF4-FFF2-40B4-BE49-F238E27FC236}">
                <a16:creationId xmlns:a16="http://schemas.microsoft.com/office/drawing/2014/main" id="{B7F576D2-D9CE-9799-FC37-6BB095368F9D}"/>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
        <p:nvSpPr>
          <p:cNvPr id="6" name="TextBox 5">
            <a:extLst>
              <a:ext uri="{FF2B5EF4-FFF2-40B4-BE49-F238E27FC236}">
                <a16:creationId xmlns:a16="http://schemas.microsoft.com/office/drawing/2014/main" id="{F4BAF05D-2C01-0D6D-1E9C-805711544A70}"/>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730570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B37C-5C69-51AB-FEF9-870060B6992D}"/>
              </a:ext>
            </a:extLst>
          </p:cNvPr>
          <p:cNvSpPr>
            <a:spLocks noGrp="1"/>
          </p:cNvSpPr>
          <p:nvPr>
            <p:ph type="title"/>
          </p:nvPr>
        </p:nvSpPr>
        <p:spPr>
          <a:xfrm>
            <a:off x="1053328" y="112132"/>
            <a:ext cx="7200897" cy="977900"/>
          </a:xfrm>
        </p:spPr>
        <p:txBody>
          <a:bodyPr vert="horz" lIns="68580" tIns="34290" rIns="68580" bIns="34290" rtlCol="0" anchor="ctr">
            <a:normAutofit/>
          </a:bodyPr>
          <a:lstStyle/>
          <a:p>
            <a:r>
              <a:rPr lang="en-US" dirty="0"/>
              <a:t>Words of Wisdom</a:t>
            </a:r>
          </a:p>
        </p:txBody>
      </p:sp>
      <p:sp>
        <p:nvSpPr>
          <p:cNvPr id="7" name="TextBox 6">
            <a:extLst>
              <a:ext uri="{FF2B5EF4-FFF2-40B4-BE49-F238E27FC236}">
                <a16:creationId xmlns:a16="http://schemas.microsoft.com/office/drawing/2014/main" id="{6B832073-87E2-B870-B1F8-1D9ECA6DEDB7}"/>
              </a:ext>
            </a:extLst>
          </p:cNvPr>
          <p:cNvSpPr txBox="1"/>
          <p:nvPr/>
        </p:nvSpPr>
        <p:spPr>
          <a:xfrm>
            <a:off x="725154" y="785192"/>
            <a:ext cx="7693691" cy="3458818"/>
          </a:xfrm>
          <a:prstGeom prst="rect">
            <a:avLst/>
          </a:prstGeom>
        </p:spPr>
        <p:txBody>
          <a:bodyPr vert="horz" lIns="68580" tIns="34290" rIns="68580" bIns="34290" rtlCol="0" anchor="t">
            <a:noAutofit/>
          </a:bodyPr>
          <a:lstStyle/>
          <a:p>
            <a:pPr>
              <a:spcBef>
                <a:spcPct val="20000"/>
              </a:spcBef>
              <a:spcAft>
                <a:spcPts val="450"/>
              </a:spcAft>
              <a:buClr>
                <a:schemeClr val="accent1"/>
              </a:buClr>
              <a:buSzPct val="115000"/>
            </a:pPr>
            <a:r>
              <a:rPr lang="en-US" sz="2200" dirty="0">
                <a:solidFill>
                  <a:srgbClr val="004990"/>
                </a:solidFill>
                <a:latin typeface="Garamond" panose="02020404030301010803" pitchFamily="18" charset="0"/>
              </a:rPr>
              <a:t>“Without data, you’re just another person with an opinion.”</a:t>
            </a:r>
          </a:p>
          <a:p>
            <a:pPr>
              <a:spcBef>
                <a:spcPct val="20000"/>
              </a:spcBef>
              <a:spcAft>
                <a:spcPts val="450"/>
              </a:spcAft>
              <a:buClr>
                <a:schemeClr val="accent1"/>
              </a:buClr>
              <a:buSzPct val="115000"/>
            </a:pPr>
            <a:r>
              <a:rPr lang="en-US" sz="2200" dirty="0">
                <a:solidFill>
                  <a:srgbClr val="004990"/>
                </a:solidFill>
                <a:latin typeface="Garamond" panose="02020404030301010803" pitchFamily="18" charset="0"/>
              </a:rPr>
              <a:t>“A bad system will beat a good person every time.”</a:t>
            </a:r>
          </a:p>
          <a:p>
            <a:pPr>
              <a:spcBef>
                <a:spcPct val="20000"/>
              </a:spcBef>
              <a:spcAft>
                <a:spcPts val="450"/>
              </a:spcAft>
              <a:buClr>
                <a:schemeClr val="accent1"/>
              </a:buClr>
              <a:buSzPct val="115000"/>
            </a:pPr>
            <a:r>
              <a:rPr lang="en-US" sz="2200" dirty="0">
                <a:solidFill>
                  <a:srgbClr val="004990"/>
                </a:solidFill>
                <a:latin typeface="Garamond" panose="02020404030301010803" pitchFamily="18" charset="0"/>
              </a:rPr>
              <a:t>“I am not reporting about people, I am reporting about practices.”</a:t>
            </a:r>
          </a:p>
          <a:p>
            <a:pPr>
              <a:spcBef>
                <a:spcPct val="20000"/>
              </a:spcBef>
              <a:spcAft>
                <a:spcPts val="450"/>
              </a:spcAft>
              <a:buClr>
                <a:schemeClr val="accent1"/>
              </a:buClr>
              <a:buSzPct val="115000"/>
            </a:pPr>
            <a:r>
              <a:rPr lang="en-US" sz="2200" dirty="0">
                <a:solidFill>
                  <a:srgbClr val="004990"/>
                </a:solidFill>
                <a:latin typeface="Garamond" panose="02020404030301010803" pitchFamily="18" charset="0"/>
              </a:rPr>
              <a:t>“If you do not know how to ask the right questions, you discover nothing.”</a:t>
            </a:r>
          </a:p>
          <a:p>
            <a:pPr>
              <a:spcBef>
                <a:spcPct val="20000"/>
              </a:spcBef>
              <a:spcAft>
                <a:spcPts val="450"/>
              </a:spcAft>
              <a:buClr>
                <a:schemeClr val="accent1"/>
              </a:buClr>
              <a:buSzPct val="115000"/>
            </a:pPr>
            <a:r>
              <a:rPr lang="en-US" sz="2200" dirty="0">
                <a:solidFill>
                  <a:srgbClr val="004990"/>
                </a:solidFill>
                <a:latin typeface="Garamond" panose="02020404030301010803" pitchFamily="18" charset="0"/>
              </a:rPr>
              <a:t>“Inspection with the aim of finding bad ones and throwing them out is too late, ineffective, and costly. Quality comes not from inspection but from the improvement of the process.”                              </a:t>
            </a:r>
            <a:br>
              <a:rPr lang="en-US" sz="2000" dirty="0">
                <a:solidFill>
                  <a:srgbClr val="004990"/>
                </a:solidFill>
                <a:latin typeface="Garamond" panose="02020404030301010803" pitchFamily="18" charset="0"/>
              </a:rPr>
            </a:br>
            <a:r>
              <a:rPr lang="en-US" sz="2000" dirty="0">
                <a:solidFill>
                  <a:srgbClr val="004990"/>
                </a:solidFill>
                <a:latin typeface="Garamond" panose="02020404030301010803" pitchFamily="18" charset="0"/>
              </a:rPr>
              <a:t>						</a:t>
            </a:r>
            <a:r>
              <a:rPr lang="en-US" sz="1600" dirty="0">
                <a:solidFill>
                  <a:srgbClr val="004990"/>
                </a:solidFill>
                <a:latin typeface="Garamond" panose="02020404030301010803" pitchFamily="18" charset="0"/>
              </a:rPr>
              <a:t>Edward Deming</a:t>
            </a:r>
          </a:p>
        </p:txBody>
      </p:sp>
    </p:spTree>
    <p:extLst>
      <p:ext uri="{BB962C8B-B14F-4D97-AF65-F5344CB8AC3E}">
        <p14:creationId xmlns:p14="http://schemas.microsoft.com/office/powerpoint/2010/main" val="2257469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B5F8D1-6733-786A-43C0-1CB0AE4657DF}"/>
              </a:ext>
            </a:extLst>
          </p:cNvPr>
          <p:cNvSpPr>
            <a:spLocks noGrp="1"/>
          </p:cNvSpPr>
          <p:nvPr>
            <p:ph type="title"/>
          </p:nvPr>
        </p:nvSpPr>
        <p:spPr>
          <a:xfrm>
            <a:off x="550127" y="2074862"/>
            <a:ext cx="7886700" cy="993775"/>
          </a:xfrm>
        </p:spPr>
        <p:txBody>
          <a:bodyPr>
            <a:noAutofit/>
          </a:bodyPr>
          <a:lstStyle/>
          <a:p>
            <a:r>
              <a:rPr lang="en-US" sz="4000" dirty="0"/>
              <a:t>Plan, Do, </a:t>
            </a:r>
            <a:br>
              <a:rPr lang="en-US" sz="4000" dirty="0"/>
            </a:br>
            <a:r>
              <a:rPr lang="en-US" sz="4000" dirty="0"/>
              <a:t>Study, Act</a:t>
            </a:r>
            <a:br>
              <a:rPr lang="en-US" sz="4000" dirty="0"/>
            </a:br>
            <a:endParaRPr lang="en-US" sz="4000" dirty="0"/>
          </a:p>
        </p:txBody>
      </p:sp>
      <p:pic>
        <p:nvPicPr>
          <p:cNvPr id="8" name="Content Placeholder 7" descr="A diagram of a diagram&#10;&#10;Description automatically generated">
            <a:extLst>
              <a:ext uri="{FF2B5EF4-FFF2-40B4-BE49-F238E27FC236}">
                <a16:creationId xmlns:a16="http://schemas.microsoft.com/office/drawing/2014/main" id="{9A1A252A-9AC7-8A31-AC75-B98AF9A6E074}"/>
              </a:ext>
            </a:extLst>
          </p:cNvPr>
          <p:cNvPicPr>
            <a:picLocks noGrp="1" noChangeAspect="1"/>
          </p:cNvPicPr>
          <p:nvPr>
            <p:ph idx="1"/>
          </p:nvPr>
        </p:nvPicPr>
        <p:blipFill>
          <a:blip r:embed="rId3"/>
          <a:stretch>
            <a:fillRect/>
          </a:stretch>
        </p:blipFill>
        <p:spPr>
          <a:xfrm>
            <a:off x="4133387" y="137262"/>
            <a:ext cx="4609170" cy="4570329"/>
          </a:xfrm>
        </p:spPr>
      </p:pic>
    </p:spTree>
    <p:extLst>
      <p:ext uri="{BB962C8B-B14F-4D97-AF65-F5344CB8AC3E}">
        <p14:creationId xmlns:p14="http://schemas.microsoft.com/office/powerpoint/2010/main" val="2212793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926865" y="1220625"/>
            <a:ext cx="5290269" cy="1921476"/>
          </a:xfrm>
          <a:prstGeom prst="rect">
            <a:avLst/>
          </a:prstGeom>
        </p:spPr>
      </p:pic>
      <p:pic>
        <p:nvPicPr>
          <p:cNvPr id="3" name="Picture 2" descr="A logo with blue text&#10;&#10;Description automatically generated">
            <a:extLst>
              <a:ext uri="{FF2B5EF4-FFF2-40B4-BE49-F238E27FC236}">
                <a16:creationId xmlns:a16="http://schemas.microsoft.com/office/drawing/2014/main" id="{3E2A5044-4AF4-85D8-EE29-6015E09DD98B}"/>
              </a:ext>
            </a:extLst>
          </p:cNvPr>
          <p:cNvPicPr>
            <a:picLocks noChangeAspect="1"/>
          </p:cNvPicPr>
          <p:nvPr/>
        </p:nvPicPr>
        <p:blipFill>
          <a:blip r:embed="rId4"/>
          <a:stretch>
            <a:fillRect/>
          </a:stretch>
        </p:blipFill>
        <p:spPr>
          <a:xfrm>
            <a:off x="3527150" y="3952675"/>
            <a:ext cx="2089700" cy="691083"/>
          </a:xfrm>
          <a:prstGeom prst="rect">
            <a:avLst/>
          </a:prstGeom>
        </p:spPr>
      </p:pic>
    </p:spTree>
    <p:extLst>
      <p:ext uri="{BB962C8B-B14F-4D97-AF65-F5344CB8AC3E}">
        <p14:creationId xmlns:p14="http://schemas.microsoft.com/office/powerpoint/2010/main" val="1092602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25" y="1690475"/>
            <a:ext cx="4284000" cy="997800"/>
          </a:xfrm>
        </p:spPr>
        <p:txBody>
          <a:bodyPr wrap="square" anchor="ctr">
            <a:normAutofit/>
          </a:bodyPr>
          <a:lstStyle/>
          <a:p>
            <a:r>
              <a:rPr lang="en-US" dirty="0"/>
              <a:t>Part III</a:t>
            </a:r>
          </a:p>
        </p:txBody>
      </p:sp>
    </p:spTree>
    <p:extLst>
      <p:ext uri="{BB962C8B-B14F-4D97-AF65-F5344CB8AC3E}">
        <p14:creationId xmlns:p14="http://schemas.microsoft.com/office/powerpoint/2010/main" val="4012869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69881" y="580483"/>
            <a:ext cx="4702568" cy="977900"/>
          </a:xfrm>
        </p:spPr>
        <p:txBody>
          <a:bodyPr>
            <a:normAutofit fontScale="90000"/>
          </a:bodyPr>
          <a:lstStyle/>
          <a:p>
            <a:pPr>
              <a:lnSpc>
                <a:spcPct val="90000"/>
              </a:lnSpc>
            </a:pPr>
            <a:br>
              <a:rPr lang="en-US" sz="1050" b="0" dirty="0"/>
            </a:br>
            <a:br>
              <a:rPr lang="en-US" sz="1050" b="0" dirty="0"/>
            </a:br>
            <a:br>
              <a:rPr lang="en-US" sz="1050" dirty="0">
                <a:ea typeface="Times New Roman" panose="02020603050405020304" pitchFamily="18" charset="0"/>
              </a:rPr>
            </a:br>
            <a:br>
              <a:rPr lang="en-US" sz="1050" b="0" dirty="0"/>
            </a:br>
            <a:r>
              <a:rPr lang="en-US" sz="3000" dirty="0"/>
              <a:t>Good</a:t>
            </a:r>
            <a:r>
              <a:rPr lang="en-US" sz="3000" b="0" dirty="0"/>
              <a:t> </a:t>
            </a:r>
            <a:r>
              <a:rPr lang="en-US" sz="3000" dirty="0"/>
              <a:t>Enough Never is…</a:t>
            </a:r>
            <a:br>
              <a:rPr lang="en-US" sz="1050" dirty="0">
                <a:latin typeface="Times New Roman" panose="02020603050405020304" pitchFamily="18" charset="0"/>
                <a:ea typeface="Times New Roman" panose="02020603050405020304" pitchFamily="18" charset="0"/>
              </a:rPr>
            </a:br>
            <a:endParaRPr lang="en-US" sz="1050" dirty="0"/>
          </a:p>
        </p:txBody>
      </p:sp>
      <p:sp>
        <p:nvSpPr>
          <p:cNvPr id="2" name="Content Placeholder 1">
            <a:extLst>
              <a:ext uri="{FF2B5EF4-FFF2-40B4-BE49-F238E27FC236}">
                <a16:creationId xmlns:a16="http://schemas.microsoft.com/office/drawing/2014/main" id="{32207DF8-2769-747F-AC44-F51A595E46CC}"/>
              </a:ext>
            </a:extLst>
          </p:cNvPr>
          <p:cNvSpPr>
            <a:spLocks noGrp="1"/>
          </p:cNvSpPr>
          <p:nvPr>
            <p:ph idx="1"/>
          </p:nvPr>
        </p:nvSpPr>
        <p:spPr>
          <a:xfrm>
            <a:off x="3477361" y="1761581"/>
            <a:ext cx="4695086" cy="2801435"/>
          </a:xfrm>
        </p:spPr>
        <p:txBody>
          <a:bodyPr>
            <a:normAutofit fontScale="92500"/>
          </a:bodyPr>
          <a:lstStyle/>
          <a:p>
            <a:r>
              <a:rPr lang="en-US" dirty="0"/>
              <a:t>“</a:t>
            </a:r>
            <a:r>
              <a:rPr lang="en-US" sz="2400" dirty="0"/>
              <a:t>COMFORT is not the objective in a visionary company. Indeed, visionary companies </a:t>
            </a:r>
            <a:r>
              <a:rPr lang="en-US" sz="2400" b="1" dirty="0"/>
              <a:t>install powerful mechanisms to create discomfort </a:t>
            </a:r>
            <a:r>
              <a:rPr lang="en-US" sz="2400" dirty="0"/>
              <a:t>– to obliterate complacency – and thereby </a:t>
            </a:r>
            <a:r>
              <a:rPr lang="en-US" sz="2400" b="1" dirty="0"/>
              <a:t>stimulate change and improvement </a:t>
            </a:r>
            <a:r>
              <a:rPr lang="en-US" sz="2400" dirty="0"/>
              <a:t>before the external world demands it.”</a:t>
            </a:r>
          </a:p>
          <a:p>
            <a:pPr algn="r"/>
            <a:r>
              <a:rPr lang="en-US" sz="2200" dirty="0"/>
              <a:t>Collin, </a:t>
            </a:r>
            <a:r>
              <a:rPr lang="en-US" sz="2200" i="1" dirty="0"/>
              <a:t>Built to Last</a:t>
            </a:r>
            <a:r>
              <a:rPr lang="en-US" sz="2200" dirty="0"/>
              <a:t>, p. 187 </a:t>
            </a:r>
          </a:p>
        </p:txBody>
      </p:sp>
      <p:pic>
        <p:nvPicPr>
          <p:cNvPr id="2056" name="Picture 8">
            <a:extLst>
              <a:ext uri="{FF2B5EF4-FFF2-40B4-BE49-F238E27FC236}">
                <a16:creationId xmlns:a16="http://schemas.microsoft.com/office/drawing/2014/main" id="{DB1A3EBC-07F3-1680-7084-A3EFFE9D8C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1" y="810321"/>
            <a:ext cx="1948885" cy="2935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602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205B1-0772-49BF-3F62-35D1977FD864}"/>
              </a:ext>
            </a:extLst>
          </p:cNvPr>
          <p:cNvSpPr txBox="1">
            <a:spLocks/>
          </p:cNvSpPr>
          <p:nvPr/>
        </p:nvSpPr>
        <p:spPr>
          <a:xfrm>
            <a:off x="4111084" y="117240"/>
            <a:ext cx="4187746" cy="3776705"/>
          </a:xfrm>
          <a:prstGeom prst="rect">
            <a:avLst/>
          </a:prstGeom>
        </p:spPr>
        <p:txBody>
          <a:bodyPr vert="horz" lIns="68580" tIns="34290" rIns="68580" bIns="34290" rtlCol="0" anchor="ct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300"/>
              </a:spcAft>
            </a:pPr>
            <a:r>
              <a:rPr lang="en-US" sz="1800" dirty="0">
                <a:latin typeface="+mn-lt"/>
                <a:ea typeface="Times New Roman" panose="02020603050405020304" pitchFamily="18" charset="0"/>
                <a:cs typeface="RotisSerifStd-Italic"/>
              </a:rPr>
              <a:t>Common advice from knowledgeable trainers includes the adage, “When the horse dies, dismount.”</a:t>
            </a:r>
            <a:br>
              <a:rPr lang="en-US" sz="1800" dirty="0">
                <a:latin typeface="+mn-lt"/>
                <a:ea typeface="Times New Roman" panose="02020603050405020304" pitchFamily="18" charset="0"/>
              </a:rPr>
            </a:br>
            <a:r>
              <a:rPr lang="en-US" sz="1800" dirty="0">
                <a:latin typeface="+mn-lt"/>
                <a:ea typeface="Times New Roman" panose="02020603050405020304" pitchFamily="18" charset="0"/>
                <a:cs typeface="RotisSerifStd-Italic"/>
              </a:rPr>
              <a:t> </a:t>
            </a:r>
            <a:br>
              <a:rPr lang="en-US" sz="1800" dirty="0">
                <a:latin typeface="+mn-lt"/>
                <a:ea typeface="Times New Roman" panose="02020603050405020304" pitchFamily="18" charset="0"/>
                <a:cs typeface="RotisSerifStd-Italic"/>
              </a:rPr>
            </a:br>
            <a:r>
              <a:rPr lang="en-US" sz="1800" dirty="0">
                <a:latin typeface="+mn-lt"/>
                <a:ea typeface="Times New Roman" panose="02020603050405020304" pitchFamily="18" charset="0"/>
                <a:cs typeface="RotisSerifStd-Italic"/>
              </a:rPr>
              <a:t>Seems simple enough.  Yet, in education and business we don’t always follow that advice.  Instead, we often choose from an array of other alternatives.</a:t>
            </a:r>
          </a:p>
          <a:p>
            <a:pPr>
              <a:spcAft>
                <a:spcPts val="300"/>
              </a:spcAft>
            </a:pPr>
            <a:br>
              <a:rPr lang="en-US" sz="1800" dirty="0">
                <a:latin typeface="+mn-lt"/>
                <a:ea typeface="Times New Roman" panose="02020603050405020304" pitchFamily="18" charset="0"/>
                <a:cs typeface="RotisSerifStd-Italic"/>
              </a:rPr>
            </a:br>
            <a:r>
              <a:rPr lang="en-US" sz="1800" dirty="0">
                <a:latin typeface="+mn-lt"/>
                <a:ea typeface="Times New Roman" panose="02020603050405020304" pitchFamily="18" charset="0"/>
                <a:cs typeface="RotisSerifStd-Italic"/>
              </a:rPr>
              <a:t>Let’s look at some of those alternatives.</a:t>
            </a:r>
            <a:endParaRPr lang="en-US" sz="3075" dirty="0"/>
          </a:p>
        </p:txBody>
      </p:sp>
      <p:pic>
        <p:nvPicPr>
          <p:cNvPr id="3076" name="Picture 4">
            <a:extLst>
              <a:ext uri="{FF2B5EF4-FFF2-40B4-BE49-F238E27FC236}">
                <a16:creationId xmlns:a16="http://schemas.microsoft.com/office/drawing/2014/main" id="{DD643E5A-CA6B-0918-F670-E0B2727A9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666" y="630196"/>
            <a:ext cx="2856191" cy="3344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378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MVC-002F.JPG">
            <a:extLst>
              <a:ext uri="{FF2B5EF4-FFF2-40B4-BE49-F238E27FC236}">
                <a16:creationId xmlns:a16="http://schemas.microsoft.com/office/drawing/2014/main" id="{0E731A53-1346-674A-5945-F2B75100C6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375" r="9375"/>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11FCE21-3F8D-C82D-047D-FFB9D2785EE2}"/>
              </a:ext>
            </a:extLst>
          </p:cNvPr>
          <p:cNvSpPr>
            <a:spLocks noGrp="1"/>
          </p:cNvSpPr>
          <p:nvPr>
            <p:ph type="title"/>
          </p:nvPr>
        </p:nvSpPr>
        <p:spPr/>
        <p:txBody>
          <a:bodyPr/>
          <a:lstStyle/>
          <a:p>
            <a:pPr algn="l"/>
            <a:r>
              <a:rPr lang="en-US" sz="3600" dirty="0">
                <a:solidFill>
                  <a:srgbClr val="000000"/>
                </a:solidFill>
              </a:rPr>
              <a:t>About this book…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MVC-003F.JPG">
            <a:extLst>
              <a:ext uri="{FF2B5EF4-FFF2-40B4-BE49-F238E27FC236}">
                <a16:creationId xmlns:a16="http://schemas.microsoft.com/office/drawing/2014/main" id="{A6EF09F5-3E72-215A-614B-1F9BA30232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498" r="7292"/>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peech Bubble: Oval 2">
            <a:extLst>
              <a:ext uri="{FF2B5EF4-FFF2-40B4-BE49-F238E27FC236}">
                <a16:creationId xmlns:a16="http://schemas.microsoft.com/office/drawing/2014/main" id="{F8BDEB6D-7413-EB3C-9006-928BFC4D9285}"/>
              </a:ext>
            </a:extLst>
          </p:cNvPr>
          <p:cNvSpPr/>
          <p:nvPr/>
        </p:nvSpPr>
        <p:spPr>
          <a:xfrm>
            <a:off x="4572000" y="1349665"/>
            <a:ext cx="2057400" cy="1222085"/>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endParaRPr>
          </a:p>
          <a:p>
            <a:pPr algn="ctr"/>
            <a:r>
              <a:rPr lang="en-US" sz="2400" b="1" dirty="0">
                <a:solidFill>
                  <a:srgbClr val="000000"/>
                </a:solidFill>
              </a:rPr>
              <a:t>Oh no, my horse died! </a:t>
            </a:r>
            <a:r>
              <a:rPr lang="en-US" sz="2400" b="1" dirty="0"/>
              <a:t>dies</a:t>
            </a:r>
            <a:r>
              <a:rPr lang="en-US" dirty="0"/>
              <a:t>!</a:t>
            </a:r>
          </a:p>
        </p:txBody>
      </p:sp>
      <p:sp>
        <p:nvSpPr>
          <p:cNvPr id="4" name="Title 3">
            <a:extLst>
              <a:ext uri="{FF2B5EF4-FFF2-40B4-BE49-F238E27FC236}">
                <a16:creationId xmlns:a16="http://schemas.microsoft.com/office/drawing/2014/main" id="{71E65231-49F0-4BF1-896C-A4AD977CBF93}"/>
              </a:ext>
            </a:extLst>
          </p:cNvPr>
          <p:cNvSpPr>
            <a:spLocks noGrp="1"/>
          </p:cNvSpPr>
          <p:nvPr>
            <p:ph type="title"/>
          </p:nvPr>
        </p:nvSpPr>
        <p:spPr>
          <a:xfrm>
            <a:off x="6076260" y="2635539"/>
            <a:ext cx="2888836" cy="1222085"/>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00"/>
                </a:solidFill>
              </a:rPr>
              <a:t>And here comes the help…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MVC-025F.JPG">
            <a:extLst>
              <a:ext uri="{FF2B5EF4-FFF2-40B4-BE49-F238E27FC236}">
                <a16:creationId xmlns:a16="http://schemas.microsoft.com/office/drawing/2014/main" id="{2C4028DA-63C9-1CF1-1B64-42107868D2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625" t="8333" r="13542"/>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MVC-026F.JPG">
            <a:extLst>
              <a:ext uri="{FF2B5EF4-FFF2-40B4-BE49-F238E27FC236}">
                <a16:creationId xmlns:a16="http://schemas.microsoft.com/office/drawing/2014/main" id="{0111E61F-F4D5-AB9A-05C8-DBFD89831D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667" t="6944" r="17709"/>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_Editorial Meeting by Slidesgo">
  <a:themeElements>
    <a:clrScheme name="Custom 1">
      <a:dk1>
        <a:srgbClr val="00498F"/>
      </a:dk1>
      <a:lt1>
        <a:srgbClr val="00498F"/>
      </a:lt1>
      <a:dk2>
        <a:srgbClr val="00498F"/>
      </a:dk2>
      <a:lt2>
        <a:srgbClr val="00498F"/>
      </a:lt2>
      <a:accent1>
        <a:srgbClr val="00498E"/>
      </a:accent1>
      <a:accent2>
        <a:srgbClr val="00498E"/>
      </a:accent2>
      <a:accent3>
        <a:srgbClr val="00498F"/>
      </a:accent3>
      <a:accent4>
        <a:srgbClr val="00498F"/>
      </a:accent4>
      <a:accent5>
        <a:srgbClr val="00498F"/>
      </a:accent5>
      <a:accent6>
        <a:srgbClr val="00498F"/>
      </a:accent6>
      <a:hlink>
        <a:srgbClr val="191919"/>
      </a:hlink>
      <a:folHlink>
        <a:srgbClr val="0097A7"/>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c B Leadership PPT v1 - Blue Logo" id="{9ACCAA4C-BB0C-164B-A7BA-6CA90822A93B}" vid="{5C391EB1-4DAF-394F-9962-3DAD3952484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3868</TotalTime>
  <Words>1889</Words>
  <Application>Microsoft Macintosh PowerPoint</Application>
  <PresentationFormat>On-screen Show (16:9)</PresentationFormat>
  <Paragraphs>113</Paragraphs>
  <Slides>22</Slides>
  <Notes>20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22</vt:i4>
      </vt:variant>
    </vt:vector>
  </HeadingPairs>
  <TitlesOfParts>
    <vt:vector size="36" baseType="lpstr">
      <vt:lpstr>Arial</vt:lpstr>
      <vt:lpstr>Bebas Neue</vt:lpstr>
      <vt:lpstr>Bebas Neue Regular</vt:lpstr>
      <vt:lpstr>Calibri</vt:lpstr>
      <vt:lpstr>Exo</vt:lpstr>
      <vt:lpstr>Fjalla One</vt:lpstr>
      <vt:lpstr>Garamond</vt:lpstr>
      <vt:lpstr>Open Sans</vt:lpstr>
      <vt:lpstr>Raleway Medium</vt:lpstr>
      <vt:lpstr>Ramabhadra</vt:lpstr>
      <vt:lpstr>Red Hat Text</vt:lpstr>
      <vt:lpstr>Roboto Condensed Light</vt:lpstr>
      <vt:lpstr>Times New Roman</vt:lpstr>
      <vt:lpstr>1_Editorial Meeting by Slidesgo</vt:lpstr>
      <vt:lpstr>PowerPoint Presentation</vt:lpstr>
      <vt:lpstr>Monitoring Systems are Essential to Accomplish Goals</vt:lpstr>
      <vt:lpstr>Part III</vt:lpstr>
      <vt:lpstr>    Good Enough Never is… </vt:lpstr>
      <vt:lpstr>PowerPoint Presentation</vt:lpstr>
      <vt:lpstr>About this book…</vt:lpstr>
      <vt:lpstr>And here comes the help…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best alternative, is to take a fresh look at the problem and design a plan that makes sense.</vt:lpstr>
      <vt:lpstr>Words of Wisdom</vt:lpstr>
      <vt:lpstr>Plan, Do,  Study, Act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For The Brand Pt. 1</dc:title>
  <dc:creator>Debbie Parra</dc:creator>
  <cp:lastModifiedBy>Joey Elswick</cp:lastModifiedBy>
  <cp:revision>35</cp:revision>
  <dcterms:modified xsi:type="dcterms:W3CDTF">2024-01-17T00:51:00Z</dcterms:modified>
</cp:coreProperties>
</file>